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8" r:id="rId8"/>
    <p:sldId id="280" r:id="rId9"/>
    <p:sldId id="264" r:id="rId10"/>
    <p:sldId id="262" r:id="rId11"/>
    <p:sldId id="265" r:id="rId12"/>
    <p:sldId id="260" r:id="rId13"/>
    <p:sldId id="274" r:id="rId14"/>
    <p:sldId id="261" r:id="rId15"/>
    <p:sldId id="263" r:id="rId16"/>
    <p:sldId id="281" r:id="rId17"/>
    <p:sldId id="282" r:id="rId18"/>
    <p:sldId id="283" r:id="rId19"/>
    <p:sldId id="279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B8B"/>
    <a:srgbClr val="3CC4E6"/>
    <a:srgbClr val="006699"/>
    <a:srgbClr val="815CA6"/>
    <a:srgbClr val="36519E"/>
    <a:srgbClr val="26AEE5"/>
    <a:srgbClr val="665EA9"/>
    <a:srgbClr val="407BC0"/>
    <a:srgbClr val="655EAA"/>
    <a:srgbClr val="397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01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son Herrst" userId="775ab726-d59e-44cf-ba68-2ef106241517" providerId="ADAL" clId="{0E5002F4-9090-4DE2-92BB-148CA875519D}"/>
    <pc:docChg chg="custSel modSld">
      <pc:chgData name="Allison Herrst" userId="775ab726-d59e-44cf-ba68-2ef106241517" providerId="ADAL" clId="{0E5002F4-9090-4DE2-92BB-148CA875519D}" dt="2025-08-21T22:23:02.435" v="1" actId="21"/>
      <pc:docMkLst>
        <pc:docMk/>
      </pc:docMkLst>
      <pc:sldChg chg="addSp delSp modSp mod">
        <pc:chgData name="Allison Herrst" userId="775ab726-d59e-44cf-ba68-2ef106241517" providerId="ADAL" clId="{0E5002F4-9090-4DE2-92BB-148CA875519D}" dt="2025-08-21T22:23:02.435" v="1" actId="21"/>
        <pc:sldMkLst>
          <pc:docMk/>
          <pc:sldMk cId="4160797478" sldId="256"/>
        </pc:sldMkLst>
        <pc:graphicFrameChg chg="add del modGraphic">
          <ac:chgData name="Allison Herrst" userId="775ab726-d59e-44cf-ba68-2ef106241517" providerId="ADAL" clId="{0E5002F4-9090-4DE2-92BB-148CA875519D}" dt="2025-08-21T22:23:02.435" v="1" actId="21"/>
          <ac:graphicFrameMkLst>
            <pc:docMk/>
            <pc:sldMk cId="4160797478" sldId="256"/>
            <ac:graphicFrameMk id="3" creationId="{58263998-DF35-F909-9718-7309B20E9E6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AD6597-CBA9-4B76-9E9D-FA5E6640008E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E3CD3-FB52-49FE-8FEE-6A3ADE1E98EF}">
      <dgm:prSet/>
      <dgm:spPr/>
      <dgm:t>
        <a:bodyPr/>
        <a:lstStyle/>
        <a:p>
          <a:r>
            <a:rPr lang="en-US" b="1" dirty="0">
              <a:solidFill>
                <a:srgbClr val="36519E"/>
              </a:solidFill>
            </a:rPr>
            <a:t>Myth</a:t>
          </a:r>
        </a:p>
      </dgm:t>
    </dgm:pt>
    <dgm:pt modelId="{92D36ECC-5353-47E8-A04F-36430C86FA80}" type="parTrans" cxnId="{3115E92B-C896-454C-B388-6AC93698BBD7}">
      <dgm:prSet/>
      <dgm:spPr/>
      <dgm:t>
        <a:bodyPr/>
        <a:lstStyle/>
        <a:p>
          <a:endParaRPr lang="en-US"/>
        </a:p>
      </dgm:t>
    </dgm:pt>
    <dgm:pt modelId="{7B7D1FF2-C289-46AD-9D44-EB4456CD3284}" type="sibTrans" cxnId="{3115E92B-C896-454C-B388-6AC93698BBD7}">
      <dgm:prSet/>
      <dgm:spPr/>
      <dgm:t>
        <a:bodyPr/>
        <a:lstStyle/>
        <a:p>
          <a:endParaRPr lang="en-US"/>
        </a:p>
      </dgm:t>
    </dgm:pt>
    <dgm:pt modelId="{84A44C64-7AD4-48B7-8B73-D53E7A8CD420}">
      <dgm:prSet/>
      <dgm:spPr>
        <a:solidFill>
          <a:srgbClr val="665EA9"/>
        </a:solidFill>
      </dgm:spPr>
      <dgm:t>
        <a:bodyPr/>
        <a:lstStyle/>
        <a:p>
          <a:r>
            <a:rPr lang="en-US" dirty="0"/>
            <a:t>ODs only happen to people who use drugs regularly</a:t>
          </a:r>
        </a:p>
      </dgm:t>
    </dgm:pt>
    <dgm:pt modelId="{8E082B50-C64B-4FCB-BD3B-EC254D0E8FB1}" type="parTrans" cxnId="{673C97E4-07C2-4C14-B5FC-967BC1B9B4BD}">
      <dgm:prSet/>
      <dgm:spPr/>
      <dgm:t>
        <a:bodyPr/>
        <a:lstStyle/>
        <a:p>
          <a:endParaRPr lang="en-US"/>
        </a:p>
      </dgm:t>
    </dgm:pt>
    <dgm:pt modelId="{ECDE0CAC-4448-416D-A4EF-685E59E1E1E2}" type="sibTrans" cxnId="{673C97E4-07C2-4C14-B5FC-967BC1B9B4BD}">
      <dgm:prSet/>
      <dgm:spPr/>
      <dgm:t>
        <a:bodyPr/>
        <a:lstStyle/>
        <a:p>
          <a:endParaRPr lang="en-US"/>
        </a:p>
      </dgm:t>
    </dgm:pt>
    <dgm:pt modelId="{955E2D0E-7902-47EB-91FD-F84B75AECD5E}">
      <dgm:prSet/>
      <dgm:spPr/>
      <dgm:t>
        <a:bodyPr/>
        <a:lstStyle/>
        <a:p>
          <a:r>
            <a:rPr lang="en-US" b="1" dirty="0">
              <a:solidFill>
                <a:srgbClr val="26AEE5"/>
              </a:solidFill>
            </a:rPr>
            <a:t>Fact</a:t>
          </a:r>
        </a:p>
      </dgm:t>
    </dgm:pt>
    <dgm:pt modelId="{CE08C897-F8DC-49EA-9630-D39D2DC6EC3E}" type="parTrans" cxnId="{20C8B437-78A7-4BD1-8EE4-D1987ACC9943}">
      <dgm:prSet/>
      <dgm:spPr/>
      <dgm:t>
        <a:bodyPr/>
        <a:lstStyle/>
        <a:p>
          <a:endParaRPr lang="en-US"/>
        </a:p>
      </dgm:t>
    </dgm:pt>
    <dgm:pt modelId="{44E79F18-4E83-42CB-A734-A48C92A3690F}" type="sibTrans" cxnId="{20C8B437-78A7-4BD1-8EE4-D1987ACC9943}">
      <dgm:prSet/>
      <dgm:spPr/>
      <dgm:t>
        <a:bodyPr/>
        <a:lstStyle/>
        <a:p>
          <a:endParaRPr lang="en-US"/>
        </a:p>
      </dgm:t>
    </dgm:pt>
    <dgm:pt modelId="{75C265FF-AAC7-4AA7-B065-83FA2EBF95EC}">
      <dgm:prSet/>
      <dgm:spPr>
        <a:solidFill>
          <a:srgbClr val="815CA6"/>
        </a:solidFill>
      </dgm:spPr>
      <dgm:t>
        <a:bodyPr/>
        <a:lstStyle/>
        <a:p>
          <a:r>
            <a:rPr lang="en-US" dirty="0"/>
            <a:t>Can happen to anyone, especially 1</a:t>
          </a:r>
          <a:r>
            <a:rPr lang="en-US" baseline="30000" dirty="0"/>
            <a:t>st</a:t>
          </a:r>
          <a:r>
            <a:rPr lang="en-US" dirty="0"/>
            <a:t> time or occasional users</a:t>
          </a:r>
        </a:p>
      </dgm:t>
    </dgm:pt>
    <dgm:pt modelId="{BF81CBC6-57D0-4B00-9703-C3996331AC74}" type="parTrans" cxnId="{95EE8DDA-649D-4468-B0A8-8A488C0724B7}">
      <dgm:prSet/>
      <dgm:spPr/>
      <dgm:t>
        <a:bodyPr/>
        <a:lstStyle/>
        <a:p>
          <a:endParaRPr lang="en-US"/>
        </a:p>
      </dgm:t>
    </dgm:pt>
    <dgm:pt modelId="{91B87F49-A5ED-4732-8FE2-2796ABA69279}" type="sibTrans" cxnId="{95EE8DDA-649D-4468-B0A8-8A488C0724B7}">
      <dgm:prSet/>
      <dgm:spPr/>
      <dgm:t>
        <a:bodyPr/>
        <a:lstStyle/>
        <a:p>
          <a:endParaRPr lang="en-US"/>
        </a:p>
      </dgm:t>
    </dgm:pt>
    <dgm:pt modelId="{05E84083-42C8-44E3-8138-8ED88C0CB226}">
      <dgm:prSet/>
      <dgm:spPr/>
      <dgm:t>
        <a:bodyPr/>
        <a:lstStyle/>
        <a:p>
          <a:r>
            <a:rPr lang="en-US" b="1" dirty="0">
              <a:solidFill>
                <a:srgbClr val="36519E"/>
              </a:solidFill>
            </a:rPr>
            <a:t>Myth</a:t>
          </a:r>
        </a:p>
      </dgm:t>
    </dgm:pt>
    <dgm:pt modelId="{2DCC2CCA-DE70-4756-859E-284E497D7683}" type="parTrans" cxnId="{CCB500B1-9316-47F3-AB11-753174518135}">
      <dgm:prSet/>
      <dgm:spPr/>
      <dgm:t>
        <a:bodyPr/>
        <a:lstStyle/>
        <a:p>
          <a:endParaRPr lang="en-US"/>
        </a:p>
      </dgm:t>
    </dgm:pt>
    <dgm:pt modelId="{61C2591A-EF41-4D73-A6B1-0987425D06F3}" type="sibTrans" cxnId="{CCB500B1-9316-47F3-AB11-753174518135}">
      <dgm:prSet/>
      <dgm:spPr/>
      <dgm:t>
        <a:bodyPr/>
        <a:lstStyle/>
        <a:p>
          <a:endParaRPr lang="en-US"/>
        </a:p>
      </dgm:t>
    </dgm:pt>
    <dgm:pt modelId="{07350CBE-CBF7-46FB-8B4C-35F8B6E8BE36}">
      <dgm:prSet/>
      <dgm:spPr>
        <a:solidFill>
          <a:srgbClr val="26AEE5"/>
        </a:solidFill>
      </dgm:spPr>
      <dgm:t>
        <a:bodyPr/>
        <a:lstStyle/>
        <a:p>
          <a:r>
            <a:rPr lang="en-US" dirty="0"/>
            <a:t>You can tell someone is overdosing just by looking at them</a:t>
          </a:r>
        </a:p>
      </dgm:t>
    </dgm:pt>
    <dgm:pt modelId="{6DD2675A-53E1-44E4-A9FE-C1788C746A4E}" type="parTrans" cxnId="{847DA94D-3B98-4F8C-A711-6F56EA4C33D6}">
      <dgm:prSet/>
      <dgm:spPr/>
      <dgm:t>
        <a:bodyPr/>
        <a:lstStyle/>
        <a:p>
          <a:endParaRPr lang="en-US"/>
        </a:p>
      </dgm:t>
    </dgm:pt>
    <dgm:pt modelId="{F4B10A5A-6F82-4F88-88D0-0653685771D6}" type="sibTrans" cxnId="{847DA94D-3B98-4F8C-A711-6F56EA4C33D6}">
      <dgm:prSet/>
      <dgm:spPr/>
      <dgm:t>
        <a:bodyPr/>
        <a:lstStyle/>
        <a:p>
          <a:endParaRPr lang="en-US"/>
        </a:p>
      </dgm:t>
    </dgm:pt>
    <dgm:pt modelId="{50064F6D-5857-4731-86C9-D2C1F284009B}">
      <dgm:prSet/>
      <dgm:spPr/>
      <dgm:t>
        <a:bodyPr/>
        <a:lstStyle/>
        <a:p>
          <a:r>
            <a:rPr lang="en-US" b="1" dirty="0">
              <a:solidFill>
                <a:srgbClr val="26AEE5"/>
              </a:solidFill>
            </a:rPr>
            <a:t>Fact</a:t>
          </a:r>
        </a:p>
      </dgm:t>
    </dgm:pt>
    <dgm:pt modelId="{DC3719FD-B036-4680-9D5A-A9AF30C75155}" type="parTrans" cxnId="{173749D8-2BAA-4231-87CA-FD23CF4A34B2}">
      <dgm:prSet/>
      <dgm:spPr/>
      <dgm:t>
        <a:bodyPr/>
        <a:lstStyle/>
        <a:p>
          <a:endParaRPr lang="en-US"/>
        </a:p>
      </dgm:t>
    </dgm:pt>
    <dgm:pt modelId="{C2078485-F29A-4760-B41C-BA749A022014}" type="sibTrans" cxnId="{173749D8-2BAA-4231-87CA-FD23CF4A34B2}">
      <dgm:prSet/>
      <dgm:spPr/>
      <dgm:t>
        <a:bodyPr/>
        <a:lstStyle/>
        <a:p>
          <a:endParaRPr lang="en-US"/>
        </a:p>
      </dgm:t>
    </dgm:pt>
    <dgm:pt modelId="{CE3859AA-C5CA-49F3-AFAB-3AB53BC5B1E7}">
      <dgm:prSet/>
      <dgm:spPr>
        <a:solidFill>
          <a:srgbClr val="407BC0"/>
        </a:solidFill>
      </dgm:spPr>
      <dgm:t>
        <a:bodyPr/>
        <a:lstStyle/>
        <a:p>
          <a:r>
            <a:rPr lang="en-US" dirty="0"/>
            <a:t>Signs may not always be obvious, especially in early stages</a:t>
          </a:r>
        </a:p>
      </dgm:t>
    </dgm:pt>
    <dgm:pt modelId="{B02EC541-A34C-4D17-861B-FBEDA01A2864}" type="parTrans" cxnId="{678F0F90-1BFB-488C-8AD0-3AA011AF0851}">
      <dgm:prSet/>
      <dgm:spPr/>
      <dgm:t>
        <a:bodyPr/>
        <a:lstStyle/>
        <a:p>
          <a:endParaRPr lang="en-US"/>
        </a:p>
      </dgm:t>
    </dgm:pt>
    <dgm:pt modelId="{B9A47D21-CB2F-4C90-B62A-8C472F87D202}" type="sibTrans" cxnId="{678F0F90-1BFB-488C-8AD0-3AA011AF0851}">
      <dgm:prSet/>
      <dgm:spPr/>
      <dgm:t>
        <a:bodyPr/>
        <a:lstStyle/>
        <a:p>
          <a:endParaRPr lang="en-US"/>
        </a:p>
      </dgm:t>
    </dgm:pt>
    <dgm:pt modelId="{6516C917-CC9A-4241-908A-D47C3EB5B092}">
      <dgm:prSet/>
      <dgm:spPr/>
      <dgm:t>
        <a:bodyPr/>
        <a:lstStyle/>
        <a:p>
          <a:r>
            <a:rPr lang="en-US" b="1" dirty="0">
              <a:solidFill>
                <a:srgbClr val="36519E"/>
              </a:solidFill>
            </a:rPr>
            <a:t>Myth</a:t>
          </a:r>
        </a:p>
      </dgm:t>
    </dgm:pt>
    <dgm:pt modelId="{D6C418B0-F0DF-41E5-AA4E-56898D406CE3}" type="parTrans" cxnId="{68C4C083-E226-4485-B1FF-9A91ABFFE514}">
      <dgm:prSet/>
      <dgm:spPr/>
      <dgm:t>
        <a:bodyPr/>
        <a:lstStyle/>
        <a:p>
          <a:endParaRPr lang="en-US"/>
        </a:p>
      </dgm:t>
    </dgm:pt>
    <dgm:pt modelId="{77CF5531-8D0A-4010-8AE3-5571C745B801}" type="sibTrans" cxnId="{68C4C083-E226-4485-B1FF-9A91ABFFE514}">
      <dgm:prSet/>
      <dgm:spPr/>
      <dgm:t>
        <a:bodyPr/>
        <a:lstStyle/>
        <a:p>
          <a:endParaRPr lang="en-US"/>
        </a:p>
      </dgm:t>
    </dgm:pt>
    <dgm:pt modelId="{5E9B3A60-563B-44A9-8D2A-51640921CFA0}">
      <dgm:prSet/>
      <dgm:spPr>
        <a:solidFill>
          <a:srgbClr val="36519E"/>
        </a:solidFill>
      </dgm:spPr>
      <dgm:t>
        <a:bodyPr/>
        <a:lstStyle/>
        <a:p>
          <a:r>
            <a:rPr lang="en-US" dirty="0"/>
            <a:t>Narcan encourages drug use</a:t>
          </a:r>
        </a:p>
      </dgm:t>
    </dgm:pt>
    <dgm:pt modelId="{69E97BF6-C4FD-472F-BC94-FFFC3F96C885}" type="parTrans" cxnId="{8A091732-DD2A-411F-9B53-05A70E29CEC6}">
      <dgm:prSet/>
      <dgm:spPr/>
      <dgm:t>
        <a:bodyPr/>
        <a:lstStyle/>
        <a:p>
          <a:endParaRPr lang="en-US"/>
        </a:p>
      </dgm:t>
    </dgm:pt>
    <dgm:pt modelId="{C34791D0-535A-4025-B994-2837EB503BCE}" type="sibTrans" cxnId="{8A091732-DD2A-411F-9B53-05A70E29CEC6}">
      <dgm:prSet/>
      <dgm:spPr/>
      <dgm:t>
        <a:bodyPr/>
        <a:lstStyle/>
        <a:p>
          <a:endParaRPr lang="en-US"/>
        </a:p>
      </dgm:t>
    </dgm:pt>
    <dgm:pt modelId="{DF832A67-AE4B-47F6-935E-B54ADE654878}">
      <dgm:prSet/>
      <dgm:spPr/>
      <dgm:t>
        <a:bodyPr/>
        <a:lstStyle/>
        <a:p>
          <a:r>
            <a:rPr lang="en-US" b="1" dirty="0">
              <a:solidFill>
                <a:srgbClr val="26AEE5"/>
              </a:solidFill>
            </a:rPr>
            <a:t>Fact</a:t>
          </a:r>
        </a:p>
      </dgm:t>
    </dgm:pt>
    <dgm:pt modelId="{BF0AE8C4-2928-45BD-B0FD-8CB67E2D62AB}" type="parTrans" cxnId="{62131585-EF71-4C80-98B2-2E38665A0964}">
      <dgm:prSet/>
      <dgm:spPr/>
      <dgm:t>
        <a:bodyPr/>
        <a:lstStyle/>
        <a:p>
          <a:endParaRPr lang="en-US"/>
        </a:p>
      </dgm:t>
    </dgm:pt>
    <dgm:pt modelId="{61652BF2-A8CD-4D12-A55A-A625C5CF09AD}" type="sibTrans" cxnId="{62131585-EF71-4C80-98B2-2E38665A0964}">
      <dgm:prSet/>
      <dgm:spPr/>
      <dgm:t>
        <a:bodyPr/>
        <a:lstStyle/>
        <a:p>
          <a:endParaRPr lang="en-US"/>
        </a:p>
      </dgm:t>
    </dgm:pt>
    <dgm:pt modelId="{E8BDC0DF-4D56-4411-A7E0-27D6359C6604}">
      <dgm:prSet/>
      <dgm:spPr/>
      <dgm:t>
        <a:bodyPr/>
        <a:lstStyle/>
        <a:p>
          <a:r>
            <a:rPr lang="en-US" dirty="0"/>
            <a:t>Narcan saves lives and offers a second chance for recovery</a:t>
          </a:r>
        </a:p>
      </dgm:t>
    </dgm:pt>
    <dgm:pt modelId="{4162D4D0-E2D6-4598-912D-7B9AE39DECC7}" type="parTrans" cxnId="{F3D0EA0A-42F3-4852-A9CD-A8679EA9AE27}">
      <dgm:prSet/>
      <dgm:spPr/>
    </dgm:pt>
    <dgm:pt modelId="{EFB62ED2-D755-4C4A-991C-F78A7953A44C}" type="sibTrans" cxnId="{F3D0EA0A-42F3-4852-A9CD-A8679EA9AE27}">
      <dgm:prSet/>
      <dgm:spPr/>
    </dgm:pt>
    <dgm:pt modelId="{43E2E55B-A7A7-474D-A340-08AF178BED6F}" type="pres">
      <dgm:prSet presAssocID="{9AAD6597-CBA9-4B76-9E9D-FA5E6640008E}" presName="Name0" presStyleCnt="0">
        <dgm:presLayoutVars>
          <dgm:dir/>
          <dgm:animLvl val="lvl"/>
          <dgm:resizeHandles val="exact"/>
        </dgm:presLayoutVars>
      </dgm:prSet>
      <dgm:spPr/>
    </dgm:pt>
    <dgm:pt modelId="{A5B4FA1C-8AB8-4BDE-86DE-737BF4D7168D}" type="pres">
      <dgm:prSet presAssocID="{01DE3CD3-FB52-49FE-8FEE-6A3ADE1E98EF}" presName="linNode" presStyleCnt="0"/>
      <dgm:spPr/>
    </dgm:pt>
    <dgm:pt modelId="{7F7CE937-D455-4D3E-9852-0F17A4C16BB0}" type="pres">
      <dgm:prSet presAssocID="{01DE3CD3-FB52-49FE-8FEE-6A3ADE1E98EF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B045D433-EFC8-4F81-A34F-50E920492D02}" type="pres">
      <dgm:prSet presAssocID="{01DE3CD3-FB52-49FE-8FEE-6A3ADE1E98EF}" presName="descendantText" presStyleLbl="alignNode1" presStyleIdx="0" presStyleCnt="6" custScaleX="99767">
        <dgm:presLayoutVars>
          <dgm:bulletEnabled/>
        </dgm:presLayoutVars>
      </dgm:prSet>
      <dgm:spPr/>
    </dgm:pt>
    <dgm:pt modelId="{7A4C626B-E8F2-41E9-8C9A-93026471C36A}" type="pres">
      <dgm:prSet presAssocID="{7B7D1FF2-C289-46AD-9D44-EB4456CD3284}" presName="sp" presStyleCnt="0"/>
      <dgm:spPr/>
    </dgm:pt>
    <dgm:pt modelId="{5480922C-3C94-479C-9C2B-84B6D15A5F4A}" type="pres">
      <dgm:prSet presAssocID="{955E2D0E-7902-47EB-91FD-F84B75AECD5E}" presName="linNode" presStyleCnt="0"/>
      <dgm:spPr/>
    </dgm:pt>
    <dgm:pt modelId="{9A0FDEC7-3E96-454F-BD5E-71AD6E560BCB}" type="pres">
      <dgm:prSet presAssocID="{955E2D0E-7902-47EB-91FD-F84B75AECD5E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F786D014-8E8D-4AB7-9623-FF849389F6BA}" type="pres">
      <dgm:prSet presAssocID="{955E2D0E-7902-47EB-91FD-F84B75AECD5E}" presName="descendantText" presStyleLbl="alignNode1" presStyleIdx="1" presStyleCnt="6">
        <dgm:presLayoutVars>
          <dgm:bulletEnabled/>
        </dgm:presLayoutVars>
      </dgm:prSet>
      <dgm:spPr/>
    </dgm:pt>
    <dgm:pt modelId="{3B862557-9570-492B-8361-4ACCD63E81C7}" type="pres">
      <dgm:prSet presAssocID="{44E79F18-4E83-42CB-A734-A48C92A3690F}" presName="sp" presStyleCnt="0"/>
      <dgm:spPr/>
    </dgm:pt>
    <dgm:pt modelId="{D55303A2-F9DA-4B4B-BC15-BDA27DC41539}" type="pres">
      <dgm:prSet presAssocID="{05E84083-42C8-44E3-8138-8ED88C0CB226}" presName="linNode" presStyleCnt="0"/>
      <dgm:spPr/>
    </dgm:pt>
    <dgm:pt modelId="{AB243AB0-FB31-4442-8E54-77455C87552E}" type="pres">
      <dgm:prSet presAssocID="{05E84083-42C8-44E3-8138-8ED88C0CB226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3231470F-A389-4107-9918-64393161838D}" type="pres">
      <dgm:prSet presAssocID="{05E84083-42C8-44E3-8138-8ED88C0CB226}" presName="descendantText" presStyleLbl="alignNode1" presStyleIdx="2" presStyleCnt="6">
        <dgm:presLayoutVars>
          <dgm:bulletEnabled/>
        </dgm:presLayoutVars>
      </dgm:prSet>
      <dgm:spPr/>
    </dgm:pt>
    <dgm:pt modelId="{6B8BF6AA-7799-4496-B3A7-528368CA42AF}" type="pres">
      <dgm:prSet presAssocID="{61C2591A-EF41-4D73-A6B1-0987425D06F3}" presName="sp" presStyleCnt="0"/>
      <dgm:spPr/>
    </dgm:pt>
    <dgm:pt modelId="{2A8E7901-523C-4E71-BE25-98E2F42DB288}" type="pres">
      <dgm:prSet presAssocID="{50064F6D-5857-4731-86C9-D2C1F284009B}" presName="linNode" presStyleCnt="0"/>
      <dgm:spPr/>
    </dgm:pt>
    <dgm:pt modelId="{72CE0C6A-340C-4BA5-BDC6-CE2233E7FB93}" type="pres">
      <dgm:prSet presAssocID="{50064F6D-5857-4731-86C9-D2C1F284009B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7BB15811-1328-446C-8B65-09E7E1C5D23C}" type="pres">
      <dgm:prSet presAssocID="{50064F6D-5857-4731-86C9-D2C1F284009B}" presName="descendantText" presStyleLbl="alignNode1" presStyleIdx="3" presStyleCnt="6">
        <dgm:presLayoutVars>
          <dgm:bulletEnabled/>
        </dgm:presLayoutVars>
      </dgm:prSet>
      <dgm:spPr/>
    </dgm:pt>
    <dgm:pt modelId="{E364DB24-9BBF-4DA1-B63D-129D9D794BEE}" type="pres">
      <dgm:prSet presAssocID="{C2078485-F29A-4760-B41C-BA749A022014}" presName="sp" presStyleCnt="0"/>
      <dgm:spPr/>
    </dgm:pt>
    <dgm:pt modelId="{40AD8856-A2B5-4A11-93E5-F161DC2D5B4E}" type="pres">
      <dgm:prSet presAssocID="{6516C917-CC9A-4241-908A-D47C3EB5B092}" presName="linNode" presStyleCnt="0"/>
      <dgm:spPr/>
    </dgm:pt>
    <dgm:pt modelId="{8B43664B-AA80-4FE4-8424-31A76572CBD2}" type="pres">
      <dgm:prSet presAssocID="{6516C917-CC9A-4241-908A-D47C3EB5B092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229C6574-5D47-4784-BCCE-DD3A2C5A6335}" type="pres">
      <dgm:prSet presAssocID="{6516C917-CC9A-4241-908A-D47C3EB5B092}" presName="descendantText" presStyleLbl="alignNode1" presStyleIdx="4" presStyleCnt="6">
        <dgm:presLayoutVars>
          <dgm:bulletEnabled/>
        </dgm:presLayoutVars>
      </dgm:prSet>
      <dgm:spPr/>
    </dgm:pt>
    <dgm:pt modelId="{000FF889-E1ED-4DED-9D99-CB2F678416CF}" type="pres">
      <dgm:prSet presAssocID="{77CF5531-8D0A-4010-8AE3-5571C745B801}" presName="sp" presStyleCnt="0"/>
      <dgm:spPr/>
    </dgm:pt>
    <dgm:pt modelId="{D235DBDC-70C9-4B8B-AE3C-4396F9C16F79}" type="pres">
      <dgm:prSet presAssocID="{DF832A67-AE4B-47F6-935E-B54ADE654878}" presName="linNode" presStyleCnt="0"/>
      <dgm:spPr/>
    </dgm:pt>
    <dgm:pt modelId="{6F7E82C4-2708-4B8F-A53F-C76FF3B3553E}" type="pres">
      <dgm:prSet presAssocID="{DF832A67-AE4B-47F6-935E-B54ADE654878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9FC8AC08-4A4C-4090-A769-E9D196529AB5}" type="pres">
      <dgm:prSet presAssocID="{DF832A67-AE4B-47F6-935E-B54ADE654878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F3D0EA0A-42F3-4852-A9CD-A8679EA9AE27}" srcId="{DF832A67-AE4B-47F6-935E-B54ADE654878}" destId="{E8BDC0DF-4D56-4411-A7E0-27D6359C6604}" srcOrd="0" destOrd="0" parTransId="{4162D4D0-E2D6-4598-912D-7B9AE39DECC7}" sibTransId="{EFB62ED2-D755-4C4A-991C-F78A7953A44C}"/>
    <dgm:cxn modelId="{09A4F51C-F34F-44BF-A8A7-8F86617F221C}" type="presOf" srcId="{75C265FF-AAC7-4AA7-B065-83FA2EBF95EC}" destId="{F786D014-8E8D-4AB7-9623-FF849389F6BA}" srcOrd="0" destOrd="0" presId="urn:microsoft.com/office/officeart/2016/7/layout/VerticalHollowActionList"/>
    <dgm:cxn modelId="{3115E92B-C896-454C-B388-6AC93698BBD7}" srcId="{9AAD6597-CBA9-4B76-9E9D-FA5E6640008E}" destId="{01DE3CD3-FB52-49FE-8FEE-6A3ADE1E98EF}" srcOrd="0" destOrd="0" parTransId="{92D36ECC-5353-47E8-A04F-36430C86FA80}" sibTransId="{7B7D1FF2-C289-46AD-9D44-EB4456CD3284}"/>
    <dgm:cxn modelId="{8A091732-DD2A-411F-9B53-05A70E29CEC6}" srcId="{6516C917-CC9A-4241-908A-D47C3EB5B092}" destId="{5E9B3A60-563B-44A9-8D2A-51640921CFA0}" srcOrd="0" destOrd="0" parTransId="{69E97BF6-C4FD-472F-BC94-FFFC3F96C885}" sibTransId="{C34791D0-535A-4025-B994-2837EB503BCE}"/>
    <dgm:cxn modelId="{20C8B437-78A7-4BD1-8EE4-D1987ACC9943}" srcId="{9AAD6597-CBA9-4B76-9E9D-FA5E6640008E}" destId="{955E2D0E-7902-47EB-91FD-F84B75AECD5E}" srcOrd="1" destOrd="0" parTransId="{CE08C897-F8DC-49EA-9630-D39D2DC6EC3E}" sibTransId="{44E79F18-4E83-42CB-A734-A48C92A3690F}"/>
    <dgm:cxn modelId="{34C61745-95CC-44A3-974E-F358FBD6F645}" type="presOf" srcId="{05E84083-42C8-44E3-8138-8ED88C0CB226}" destId="{AB243AB0-FB31-4442-8E54-77455C87552E}" srcOrd="0" destOrd="0" presId="urn:microsoft.com/office/officeart/2016/7/layout/VerticalHollowActionList"/>
    <dgm:cxn modelId="{847DA94D-3B98-4F8C-A711-6F56EA4C33D6}" srcId="{05E84083-42C8-44E3-8138-8ED88C0CB226}" destId="{07350CBE-CBF7-46FB-8B4C-35F8B6E8BE36}" srcOrd="0" destOrd="0" parTransId="{6DD2675A-53E1-44E4-A9FE-C1788C746A4E}" sibTransId="{F4B10A5A-6F82-4F88-88D0-0653685771D6}"/>
    <dgm:cxn modelId="{9BE6564F-A1B6-4F2D-9E92-F1D5C6172D24}" type="presOf" srcId="{6516C917-CC9A-4241-908A-D47C3EB5B092}" destId="{8B43664B-AA80-4FE4-8424-31A76572CBD2}" srcOrd="0" destOrd="0" presId="urn:microsoft.com/office/officeart/2016/7/layout/VerticalHollowActionList"/>
    <dgm:cxn modelId="{BADB6D70-D33E-4065-AA3C-83F7EBFF6789}" type="presOf" srcId="{DF832A67-AE4B-47F6-935E-B54ADE654878}" destId="{6F7E82C4-2708-4B8F-A53F-C76FF3B3553E}" srcOrd="0" destOrd="0" presId="urn:microsoft.com/office/officeart/2016/7/layout/VerticalHollowActionList"/>
    <dgm:cxn modelId="{2943E156-CF28-4203-8851-437D3812C31E}" type="presOf" srcId="{E8BDC0DF-4D56-4411-A7E0-27D6359C6604}" destId="{9FC8AC08-4A4C-4090-A769-E9D196529AB5}" srcOrd="0" destOrd="0" presId="urn:microsoft.com/office/officeart/2016/7/layout/VerticalHollowActionList"/>
    <dgm:cxn modelId="{190B6483-0E54-44DA-B5B5-C08CB7772B72}" type="presOf" srcId="{CE3859AA-C5CA-49F3-AFAB-3AB53BC5B1E7}" destId="{7BB15811-1328-446C-8B65-09E7E1C5D23C}" srcOrd="0" destOrd="0" presId="urn:microsoft.com/office/officeart/2016/7/layout/VerticalHollowActionList"/>
    <dgm:cxn modelId="{68C4C083-E226-4485-B1FF-9A91ABFFE514}" srcId="{9AAD6597-CBA9-4B76-9E9D-FA5E6640008E}" destId="{6516C917-CC9A-4241-908A-D47C3EB5B092}" srcOrd="4" destOrd="0" parTransId="{D6C418B0-F0DF-41E5-AA4E-56898D406CE3}" sibTransId="{77CF5531-8D0A-4010-8AE3-5571C745B801}"/>
    <dgm:cxn modelId="{62131585-EF71-4C80-98B2-2E38665A0964}" srcId="{9AAD6597-CBA9-4B76-9E9D-FA5E6640008E}" destId="{DF832A67-AE4B-47F6-935E-B54ADE654878}" srcOrd="5" destOrd="0" parTransId="{BF0AE8C4-2928-45BD-B0FD-8CB67E2D62AB}" sibTransId="{61652BF2-A8CD-4D12-A55A-A625C5CF09AD}"/>
    <dgm:cxn modelId="{3EEA4D87-250F-4584-A3C7-6B5957E5FC9D}" type="presOf" srcId="{50064F6D-5857-4731-86C9-D2C1F284009B}" destId="{72CE0C6A-340C-4BA5-BDC6-CE2233E7FB93}" srcOrd="0" destOrd="0" presId="urn:microsoft.com/office/officeart/2016/7/layout/VerticalHollowActionList"/>
    <dgm:cxn modelId="{678F0F90-1BFB-488C-8AD0-3AA011AF0851}" srcId="{50064F6D-5857-4731-86C9-D2C1F284009B}" destId="{CE3859AA-C5CA-49F3-AFAB-3AB53BC5B1E7}" srcOrd="0" destOrd="0" parTransId="{B02EC541-A34C-4D17-861B-FBEDA01A2864}" sibTransId="{B9A47D21-CB2F-4C90-B62A-8C472F87D202}"/>
    <dgm:cxn modelId="{CE161090-BD02-4876-A300-6213C358E681}" type="presOf" srcId="{84A44C64-7AD4-48B7-8B73-D53E7A8CD420}" destId="{B045D433-EFC8-4F81-A34F-50E920492D02}" srcOrd="0" destOrd="0" presId="urn:microsoft.com/office/officeart/2016/7/layout/VerticalHollowActionList"/>
    <dgm:cxn modelId="{A0842F96-D327-4FF7-AEA0-39CF60997C6E}" type="presOf" srcId="{955E2D0E-7902-47EB-91FD-F84B75AECD5E}" destId="{9A0FDEC7-3E96-454F-BD5E-71AD6E560BCB}" srcOrd="0" destOrd="0" presId="urn:microsoft.com/office/officeart/2016/7/layout/VerticalHollowActionList"/>
    <dgm:cxn modelId="{81F52899-B2FF-433B-A0E0-49E05D3BC057}" type="presOf" srcId="{01DE3CD3-FB52-49FE-8FEE-6A3ADE1E98EF}" destId="{7F7CE937-D455-4D3E-9852-0F17A4C16BB0}" srcOrd="0" destOrd="0" presId="urn:microsoft.com/office/officeart/2016/7/layout/VerticalHollowActionList"/>
    <dgm:cxn modelId="{FD420CA0-4F5D-40F9-86D8-38F9AA6053A8}" type="presOf" srcId="{07350CBE-CBF7-46FB-8B4C-35F8B6E8BE36}" destId="{3231470F-A389-4107-9918-64393161838D}" srcOrd="0" destOrd="0" presId="urn:microsoft.com/office/officeart/2016/7/layout/VerticalHollowActionList"/>
    <dgm:cxn modelId="{CCB500B1-9316-47F3-AB11-753174518135}" srcId="{9AAD6597-CBA9-4B76-9E9D-FA5E6640008E}" destId="{05E84083-42C8-44E3-8138-8ED88C0CB226}" srcOrd="2" destOrd="0" parTransId="{2DCC2CCA-DE70-4756-859E-284E497D7683}" sibTransId="{61C2591A-EF41-4D73-A6B1-0987425D06F3}"/>
    <dgm:cxn modelId="{46B183B1-B89C-43E3-A893-28C1B016F9B7}" type="presOf" srcId="{5E9B3A60-563B-44A9-8D2A-51640921CFA0}" destId="{229C6574-5D47-4784-BCCE-DD3A2C5A6335}" srcOrd="0" destOrd="0" presId="urn:microsoft.com/office/officeart/2016/7/layout/VerticalHollowActionList"/>
    <dgm:cxn modelId="{173749D8-2BAA-4231-87CA-FD23CF4A34B2}" srcId="{9AAD6597-CBA9-4B76-9E9D-FA5E6640008E}" destId="{50064F6D-5857-4731-86C9-D2C1F284009B}" srcOrd="3" destOrd="0" parTransId="{DC3719FD-B036-4680-9D5A-A9AF30C75155}" sibTransId="{C2078485-F29A-4760-B41C-BA749A022014}"/>
    <dgm:cxn modelId="{CEC9E9D8-1FF3-4A4A-AF9B-6EC311943646}" type="presOf" srcId="{9AAD6597-CBA9-4B76-9E9D-FA5E6640008E}" destId="{43E2E55B-A7A7-474D-A340-08AF178BED6F}" srcOrd="0" destOrd="0" presId="urn:microsoft.com/office/officeart/2016/7/layout/VerticalHollowActionList"/>
    <dgm:cxn modelId="{95EE8DDA-649D-4468-B0A8-8A488C0724B7}" srcId="{955E2D0E-7902-47EB-91FD-F84B75AECD5E}" destId="{75C265FF-AAC7-4AA7-B065-83FA2EBF95EC}" srcOrd="0" destOrd="0" parTransId="{BF81CBC6-57D0-4B00-9703-C3996331AC74}" sibTransId="{91B87F49-A5ED-4732-8FE2-2796ABA69279}"/>
    <dgm:cxn modelId="{673C97E4-07C2-4C14-B5FC-967BC1B9B4BD}" srcId="{01DE3CD3-FB52-49FE-8FEE-6A3ADE1E98EF}" destId="{84A44C64-7AD4-48B7-8B73-D53E7A8CD420}" srcOrd="0" destOrd="0" parTransId="{8E082B50-C64B-4FCB-BD3B-EC254D0E8FB1}" sibTransId="{ECDE0CAC-4448-416D-A4EF-685E59E1E1E2}"/>
    <dgm:cxn modelId="{415AA340-B1A8-47AF-B7EE-CEF0B0CA7D70}" type="presParOf" srcId="{43E2E55B-A7A7-474D-A340-08AF178BED6F}" destId="{A5B4FA1C-8AB8-4BDE-86DE-737BF4D7168D}" srcOrd="0" destOrd="0" presId="urn:microsoft.com/office/officeart/2016/7/layout/VerticalHollowActionList"/>
    <dgm:cxn modelId="{9FBA05C4-932D-4666-B983-EA6AA4C4B81A}" type="presParOf" srcId="{A5B4FA1C-8AB8-4BDE-86DE-737BF4D7168D}" destId="{7F7CE937-D455-4D3E-9852-0F17A4C16BB0}" srcOrd="0" destOrd="0" presId="urn:microsoft.com/office/officeart/2016/7/layout/VerticalHollowActionList"/>
    <dgm:cxn modelId="{6ADCA0DC-B360-4963-9FE3-4D2D03AD941F}" type="presParOf" srcId="{A5B4FA1C-8AB8-4BDE-86DE-737BF4D7168D}" destId="{B045D433-EFC8-4F81-A34F-50E920492D02}" srcOrd="1" destOrd="0" presId="urn:microsoft.com/office/officeart/2016/7/layout/VerticalHollowActionList"/>
    <dgm:cxn modelId="{590C7F0F-977C-4E49-9E91-15AAF2D72DB7}" type="presParOf" srcId="{43E2E55B-A7A7-474D-A340-08AF178BED6F}" destId="{7A4C626B-E8F2-41E9-8C9A-93026471C36A}" srcOrd="1" destOrd="0" presId="urn:microsoft.com/office/officeart/2016/7/layout/VerticalHollowActionList"/>
    <dgm:cxn modelId="{0B9936B6-F84C-455E-83E7-773E525A7068}" type="presParOf" srcId="{43E2E55B-A7A7-474D-A340-08AF178BED6F}" destId="{5480922C-3C94-479C-9C2B-84B6D15A5F4A}" srcOrd="2" destOrd="0" presId="urn:microsoft.com/office/officeart/2016/7/layout/VerticalHollowActionList"/>
    <dgm:cxn modelId="{DABCD9C5-66BE-4546-B998-464D9390CB20}" type="presParOf" srcId="{5480922C-3C94-479C-9C2B-84B6D15A5F4A}" destId="{9A0FDEC7-3E96-454F-BD5E-71AD6E560BCB}" srcOrd="0" destOrd="0" presId="urn:microsoft.com/office/officeart/2016/7/layout/VerticalHollowActionList"/>
    <dgm:cxn modelId="{A79D3BFC-B2A6-463B-9685-1D861AE17A8E}" type="presParOf" srcId="{5480922C-3C94-479C-9C2B-84B6D15A5F4A}" destId="{F786D014-8E8D-4AB7-9623-FF849389F6BA}" srcOrd="1" destOrd="0" presId="urn:microsoft.com/office/officeart/2016/7/layout/VerticalHollowActionList"/>
    <dgm:cxn modelId="{72779E9A-1179-4C3E-814A-230EDAEC1109}" type="presParOf" srcId="{43E2E55B-A7A7-474D-A340-08AF178BED6F}" destId="{3B862557-9570-492B-8361-4ACCD63E81C7}" srcOrd="3" destOrd="0" presId="urn:microsoft.com/office/officeart/2016/7/layout/VerticalHollowActionList"/>
    <dgm:cxn modelId="{E4E3DC53-315E-4224-B45C-89F7ABE7C2D6}" type="presParOf" srcId="{43E2E55B-A7A7-474D-A340-08AF178BED6F}" destId="{D55303A2-F9DA-4B4B-BC15-BDA27DC41539}" srcOrd="4" destOrd="0" presId="urn:microsoft.com/office/officeart/2016/7/layout/VerticalHollowActionList"/>
    <dgm:cxn modelId="{55789A26-287B-4AFE-8B41-8F16BE09416F}" type="presParOf" srcId="{D55303A2-F9DA-4B4B-BC15-BDA27DC41539}" destId="{AB243AB0-FB31-4442-8E54-77455C87552E}" srcOrd="0" destOrd="0" presId="urn:microsoft.com/office/officeart/2016/7/layout/VerticalHollowActionList"/>
    <dgm:cxn modelId="{E9571580-7C17-42B3-8BAA-C8A94F46C5FB}" type="presParOf" srcId="{D55303A2-F9DA-4B4B-BC15-BDA27DC41539}" destId="{3231470F-A389-4107-9918-64393161838D}" srcOrd="1" destOrd="0" presId="urn:microsoft.com/office/officeart/2016/7/layout/VerticalHollowActionList"/>
    <dgm:cxn modelId="{84AFFD42-723B-4BA5-AF45-92EEA5062FCA}" type="presParOf" srcId="{43E2E55B-A7A7-474D-A340-08AF178BED6F}" destId="{6B8BF6AA-7799-4496-B3A7-528368CA42AF}" srcOrd="5" destOrd="0" presId="urn:microsoft.com/office/officeart/2016/7/layout/VerticalHollowActionList"/>
    <dgm:cxn modelId="{76ABC338-6288-4C10-8F6E-FEEAF75C4587}" type="presParOf" srcId="{43E2E55B-A7A7-474D-A340-08AF178BED6F}" destId="{2A8E7901-523C-4E71-BE25-98E2F42DB288}" srcOrd="6" destOrd="0" presId="urn:microsoft.com/office/officeart/2016/7/layout/VerticalHollowActionList"/>
    <dgm:cxn modelId="{10E622D8-37F6-49D9-8358-EB591AFB120F}" type="presParOf" srcId="{2A8E7901-523C-4E71-BE25-98E2F42DB288}" destId="{72CE0C6A-340C-4BA5-BDC6-CE2233E7FB93}" srcOrd="0" destOrd="0" presId="urn:microsoft.com/office/officeart/2016/7/layout/VerticalHollowActionList"/>
    <dgm:cxn modelId="{62EED190-59D4-4AEE-9FC1-D8055C8E778A}" type="presParOf" srcId="{2A8E7901-523C-4E71-BE25-98E2F42DB288}" destId="{7BB15811-1328-446C-8B65-09E7E1C5D23C}" srcOrd="1" destOrd="0" presId="urn:microsoft.com/office/officeart/2016/7/layout/VerticalHollowActionList"/>
    <dgm:cxn modelId="{3ADD9247-A230-458E-BBAE-C4D78C22CF08}" type="presParOf" srcId="{43E2E55B-A7A7-474D-A340-08AF178BED6F}" destId="{E364DB24-9BBF-4DA1-B63D-129D9D794BEE}" srcOrd="7" destOrd="0" presId="urn:microsoft.com/office/officeart/2016/7/layout/VerticalHollowActionList"/>
    <dgm:cxn modelId="{0508DEC8-2C2A-42F0-B234-399C42355676}" type="presParOf" srcId="{43E2E55B-A7A7-474D-A340-08AF178BED6F}" destId="{40AD8856-A2B5-4A11-93E5-F161DC2D5B4E}" srcOrd="8" destOrd="0" presId="urn:microsoft.com/office/officeart/2016/7/layout/VerticalHollowActionList"/>
    <dgm:cxn modelId="{ED730C1A-A1C1-4F8E-88D3-57727B073022}" type="presParOf" srcId="{40AD8856-A2B5-4A11-93E5-F161DC2D5B4E}" destId="{8B43664B-AA80-4FE4-8424-31A76572CBD2}" srcOrd="0" destOrd="0" presId="urn:microsoft.com/office/officeart/2016/7/layout/VerticalHollowActionList"/>
    <dgm:cxn modelId="{B8A428A9-945C-44FD-8340-2EDE1D50CF17}" type="presParOf" srcId="{40AD8856-A2B5-4A11-93E5-F161DC2D5B4E}" destId="{229C6574-5D47-4784-BCCE-DD3A2C5A6335}" srcOrd="1" destOrd="0" presId="urn:microsoft.com/office/officeart/2016/7/layout/VerticalHollowActionList"/>
    <dgm:cxn modelId="{703CCFB5-9316-4A8B-BA8F-F5BEAD0FE48D}" type="presParOf" srcId="{43E2E55B-A7A7-474D-A340-08AF178BED6F}" destId="{000FF889-E1ED-4DED-9D99-CB2F678416CF}" srcOrd="9" destOrd="0" presId="urn:microsoft.com/office/officeart/2016/7/layout/VerticalHollowActionList"/>
    <dgm:cxn modelId="{460926B4-2470-4ACE-BC54-EDFCC5A734D7}" type="presParOf" srcId="{43E2E55B-A7A7-474D-A340-08AF178BED6F}" destId="{D235DBDC-70C9-4B8B-AE3C-4396F9C16F79}" srcOrd="10" destOrd="0" presId="urn:microsoft.com/office/officeart/2016/7/layout/VerticalHollowActionList"/>
    <dgm:cxn modelId="{B05EE53B-FF59-4120-A202-670F998F77DF}" type="presParOf" srcId="{D235DBDC-70C9-4B8B-AE3C-4396F9C16F79}" destId="{6F7E82C4-2708-4B8F-A53F-C76FF3B3553E}" srcOrd="0" destOrd="0" presId="urn:microsoft.com/office/officeart/2016/7/layout/VerticalHollowActionList"/>
    <dgm:cxn modelId="{34BEDE68-2080-4BAE-BBDD-A712F5339865}" type="presParOf" srcId="{D235DBDC-70C9-4B8B-AE3C-4396F9C16F79}" destId="{9FC8AC08-4A4C-4090-A769-E9D196529AB5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AD6597-CBA9-4B76-9E9D-FA5E6640008E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DE3CD3-FB52-49FE-8FEE-6A3ADE1E98EF}">
      <dgm:prSet/>
      <dgm:spPr/>
      <dgm:t>
        <a:bodyPr/>
        <a:lstStyle/>
        <a:p>
          <a:r>
            <a:rPr lang="en-US" b="1" dirty="0">
              <a:solidFill>
                <a:srgbClr val="36519E"/>
              </a:solidFill>
            </a:rPr>
            <a:t>Myth</a:t>
          </a:r>
        </a:p>
      </dgm:t>
    </dgm:pt>
    <dgm:pt modelId="{92D36ECC-5353-47E8-A04F-36430C86FA80}" type="parTrans" cxnId="{3115E92B-C896-454C-B388-6AC93698BBD7}">
      <dgm:prSet/>
      <dgm:spPr/>
      <dgm:t>
        <a:bodyPr/>
        <a:lstStyle/>
        <a:p>
          <a:endParaRPr lang="en-US"/>
        </a:p>
      </dgm:t>
    </dgm:pt>
    <dgm:pt modelId="{7B7D1FF2-C289-46AD-9D44-EB4456CD3284}" type="sibTrans" cxnId="{3115E92B-C896-454C-B388-6AC93698BBD7}">
      <dgm:prSet/>
      <dgm:spPr/>
      <dgm:t>
        <a:bodyPr/>
        <a:lstStyle/>
        <a:p>
          <a:endParaRPr lang="en-US"/>
        </a:p>
      </dgm:t>
    </dgm:pt>
    <dgm:pt modelId="{84A44C64-7AD4-48B7-8B73-D53E7A8CD420}">
      <dgm:prSet/>
      <dgm:spPr>
        <a:solidFill>
          <a:srgbClr val="665EA9"/>
        </a:solidFill>
      </dgm:spPr>
      <dgm:t>
        <a:bodyPr/>
        <a:lstStyle/>
        <a:p>
          <a:r>
            <a:rPr lang="en-US" dirty="0"/>
            <a:t>You can “sleep off” an overdose</a:t>
          </a:r>
        </a:p>
      </dgm:t>
    </dgm:pt>
    <dgm:pt modelId="{8E082B50-C64B-4FCB-BD3B-EC254D0E8FB1}" type="parTrans" cxnId="{673C97E4-07C2-4C14-B5FC-967BC1B9B4BD}">
      <dgm:prSet/>
      <dgm:spPr/>
      <dgm:t>
        <a:bodyPr/>
        <a:lstStyle/>
        <a:p>
          <a:endParaRPr lang="en-US"/>
        </a:p>
      </dgm:t>
    </dgm:pt>
    <dgm:pt modelId="{ECDE0CAC-4448-416D-A4EF-685E59E1E1E2}" type="sibTrans" cxnId="{673C97E4-07C2-4C14-B5FC-967BC1B9B4BD}">
      <dgm:prSet/>
      <dgm:spPr/>
      <dgm:t>
        <a:bodyPr/>
        <a:lstStyle/>
        <a:p>
          <a:endParaRPr lang="en-US"/>
        </a:p>
      </dgm:t>
    </dgm:pt>
    <dgm:pt modelId="{955E2D0E-7902-47EB-91FD-F84B75AECD5E}">
      <dgm:prSet/>
      <dgm:spPr/>
      <dgm:t>
        <a:bodyPr/>
        <a:lstStyle/>
        <a:p>
          <a:r>
            <a:rPr lang="en-US" b="1" dirty="0">
              <a:solidFill>
                <a:srgbClr val="26AEE5"/>
              </a:solidFill>
            </a:rPr>
            <a:t>Fact</a:t>
          </a:r>
        </a:p>
      </dgm:t>
    </dgm:pt>
    <dgm:pt modelId="{CE08C897-F8DC-49EA-9630-D39D2DC6EC3E}" type="parTrans" cxnId="{20C8B437-78A7-4BD1-8EE4-D1987ACC9943}">
      <dgm:prSet/>
      <dgm:spPr/>
      <dgm:t>
        <a:bodyPr/>
        <a:lstStyle/>
        <a:p>
          <a:endParaRPr lang="en-US"/>
        </a:p>
      </dgm:t>
    </dgm:pt>
    <dgm:pt modelId="{44E79F18-4E83-42CB-A734-A48C92A3690F}" type="sibTrans" cxnId="{20C8B437-78A7-4BD1-8EE4-D1987ACC9943}">
      <dgm:prSet/>
      <dgm:spPr/>
      <dgm:t>
        <a:bodyPr/>
        <a:lstStyle/>
        <a:p>
          <a:endParaRPr lang="en-US"/>
        </a:p>
      </dgm:t>
    </dgm:pt>
    <dgm:pt modelId="{75C265FF-AAC7-4AA7-B065-83FA2EBF95EC}">
      <dgm:prSet/>
      <dgm:spPr>
        <a:solidFill>
          <a:srgbClr val="815CA6"/>
        </a:solidFill>
      </dgm:spPr>
      <dgm:t>
        <a:bodyPr/>
        <a:lstStyle/>
        <a:p>
          <a:r>
            <a:rPr lang="en-US" dirty="0"/>
            <a:t>OD is a medical emergency that can be fatal if treatment is delayed</a:t>
          </a:r>
        </a:p>
      </dgm:t>
    </dgm:pt>
    <dgm:pt modelId="{BF81CBC6-57D0-4B00-9703-C3996331AC74}" type="parTrans" cxnId="{95EE8DDA-649D-4468-B0A8-8A488C0724B7}">
      <dgm:prSet/>
      <dgm:spPr/>
      <dgm:t>
        <a:bodyPr/>
        <a:lstStyle/>
        <a:p>
          <a:endParaRPr lang="en-US"/>
        </a:p>
      </dgm:t>
    </dgm:pt>
    <dgm:pt modelId="{91B87F49-A5ED-4732-8FE2-2796ABA69279}" type="sibTrans" cxnId="{95EE8DDA-649D-4468-B0A8-8A488C0724B7}">
      <dgm:prSet/>
      <dgm:spPr/>
      <dgm:t>
        <a:bodyPr/>
        <a:lstStyle/>
        <a:p>
          <a:endParaRPr lang="en-US"/>
        </a:p>
      </dgm:t>
    </dgm:pt>
    <dgm:pt modelId="{05E84083-42C8-44E3-8138-8ED88C0CB226}">
      <dgm:prSet/>
      <dgm:spPr/>
      <dgm:t>
        <a:bodyPr/>
        <a:lstStyle/>
        <a:p>
          <a:r>
            <a:rPr lang="en-US" b="1" dirty="0">
              <a:solidFill>
                <a:srgbClr val="36519E"/>
              </a:solidFill>
            </a:rPr>
            <a:t>Myth</a:t>
          </a:r>
        </a:p>
      </dgm:t>
    </dgm:pt>
    <dgm:pt modelId="{2DCC2CCA-DE70-4756-859E-284E497D7683}" type="parTrans" cxnId="{CCB500B1-9316-47F3-AB11-753174518135}">
      <dgm:prSet/>
      <dgm:spPr/>
      <dgm:t>
        <a:bodyPr/>
        <a:lstStyle/>
        <a:p>
          <a:endParaRPr lang="en-US"/>
        </a:p>
      </dgm:t>
    </dgm:pt>
    <dgm:pt modelId="{61C2591A-EF41-4D73-A6B1-0987425D06F3}" type="sibTrans" cxnId="{CCB500B1-9316-47F3-AB11-753174518135}">
      <dgm:prSet/>
      <dgm:spPr/>
      <dgm:t>
        <a:bodyPr/>
        <a:lstStyle/>
        <a:p>
          <a:endParaRPr lang="en-US"/>
        </a:p>
      </dgm:t>
    </dgm:pt>
    <dgm:pt modelId="{07350CBE-CBF7-46FB-8B4C-35F8B6E8BE36}">
      <dgm:prSet/>
      <dgm:spPr>
        <a:solidFill>
          <a:srgbClr val="26AEE5"/>
        </a:solidFill>
      </dgm:spPr>
      <dgm:t>
        <a:bodyPr/>
        <a:lstStyle/>
        <a:p>
          <a:r>
            <a:rPr lang="en-US" dirty="0"/>
            <a:t>Overdoses only happen with illegal drugs</a:t>
          </a:r>
        </a:p>
      </dgm:t>
    </dgm:pt>
    <dgm:pt modelId="{6DD2675A-53E1-44E4-A9FE-C1788C746A4E}" type="parTrans" cxnId="{847DA94D-3B98-4F8C-A711-6F56EA4C33D6}">
      <dgm:prSet/>
      <dgm:spPr/>
      <dgm:t>
        <a:bodyPr/>
        <a:lstStyle/>
        <a:p>
          <a:endParaRPr lang="en-US"/>
        </a:p>
      </dgm:t>
    </dgm:pt>
    <dgm:pt modelId="{F4B10A5A-6F82-4F88-88D0-0653685771D6}" type="sibTrans" cxnId="{847DA94D-3B98-4F8C-A711-6F56EA4C33D6}">
      <dgm:prSet/>
      <dgm:spPr/>
      <dgm:t>
        <a:bodyPr/>
        <a:lstStyle/>
        <a:p>
          <a:endParaRPr lang="en-US"/>
        </a:p>
      </dgm:t>
    </dgm:pt>
    <dgm:pt modelId="{50064F6D-5857-4731-86C9-D2C1F284009B}">
      <dgm:prSet/>
      <dgm:spPr/>
      <dgm:t>
        <a:bodyPr/>
        <a:lstStyle/>
        <a:p>
          <a:r>
            <a:rPr lang="en-US" b="1" dirty="0">
              <a:solidFill>
                <a:srgbClr val="26AEE5"/>
              </a:solidFill>
            </a:rPr>
            <a:t>Fact</a:t>
          </a:r>
        </a:p>
      </dgm:t>
    </dgm:pt>
    <dgm:pt modelId="{DC3719FD-B036-4680-9D5A-A9AF30C75155}" type="parTrans" cxnId="{173749D8-2BAA-4231-87CA-FD23CF4A34B2}">
      <dgm:prSet/>
      <dgm:spPr/>
      <dgm:t>
        <a:bodyPr/>
        <a:lstStyle/>
        <a:p>
          <a:endParaRPr lang="en-US"/>
        </a:p>
      </dgm:t>
    </dgm:pt>
    <dgm:pt modelId="{C2078485-F29A-4760-B41C-BA749A022014}" type="sibTrans" cxnId="{173749D8-2BAA-4231-87CA-FD23CF4A34B2}">
      <dgm:prSet/>
      <dgm:spPr/>
      <dgm:t>
        <a:bodyPr/>
        <a:lstStyle/>
        <a:p>
          <a:endParaRPr lang="en-US"/>
        </a:p>
      </dgm:t>
    </dgm:pt>
    <dgm:pt modelId="{CE3859AA-C5CA-49F3-AFAB-3AB53BC5B1E7}">
      <dgm:prSet/>
      <dgm:spPr>
        <a:solidFill>
          <a:srgbClr val="407BC0"/>
        </a:solidFill>
      </dgm:spPr>
      <dgm:t>
        <a:bodyPr/>
        <a:lstStyle/>
        <a:p>
          <a:r>
            <a:rPr lang="en-US" dirty="0"/>
            <a:t>Prescription opioids, benzodiazepines, and alcohol are commonly involved</a:t>
          </a:r>
        </a:p>
      </dgm:t>
    </dgm:pt>
    <dgm:pt modelId="{B02EC541-A34C-4D17-861B-FBEDA01A2864}" type="parTrans" cxnId="{678F0F90-1BFB-488C-8AD0-3AA011AF0851}">
      <dgm:prSet/>
      <dgm:spPr/>
      <dgm:t>
        <a:bodyPr/>
        <a:lstStyle/>
        <a:p>
          <a:endParaRPr lang="en-US"/>
        </a:p>
      </dgm:t>
    </dgm:pt>
    <dgm:pt modelId="{B9A47D21-CB2F-4C90-B62A-8C472F87D202}" type="sibTrans" cxnId="{678F0F90-1BFB-488C-8AD0-3AA011AF0851}">
      <dgm:prSet/>
      <dgm:spPr/>
      <dgm:t>
        <a:bodyPr/>
        <a:lstStyle/>
        <a:p>
          <a:endParaRPr lang="en-US"/>
        </a:p>
      </dgm:t>
    </dgm:pt>
    <dgm:pt modelId="{6516C917-CC9A-4241-908A-D47C3EB5B092}">
      <dgm:prSet/>
      <dgm:spPr/>
      <dgm:t>
        <a:bodyPr/>
        <a:lstStyle/>
        <a:p>
          <a:r>
            <a:rPr lang="en-US" b="1" dirty="0">
              <a:solidFill>
                <a:srgbClr val="36519E"/>
              </a:solidFill>
            </a:rPr>
            <a:t>Myth</a:t>
          </a:r>
        </a:p>
      </dgm:t>
    </dgm:pt>
    <dgm:pt modelId="{D6C418B0-F0DF-41E5-AA4E-56898D406CE3}" type="parTrans" cxnId="{68C4C083-E226-4485-B1FF-9A91ABFFE514}">
      <dgm:prSet/>
      <dgm:spPr/>
      <dgm:t>
        <a:bodyPr/>
        <a:lstStyle/>
        <a:p>
          <a:endParaRPr lang="en-US"/>
        </a:p>
      </dgm:t>
    </dgm:pt>
    <dgm:pt modelId="{77CF5531-8D0A-4010-8AE3-5571C745B801}" type="sibTrans" cxnId="{68C4C083-E226-4485-B1FF-9A91ABFFE514}">
      <dgm:prSet/>
      <dgm:spPr/>
      <dgm:t>
        <a:bodyPr/>
        <a:lstStyle/>
        <a:p>
          <a:endParaRPr lang="en-US"/>
        </a:p>
      </dgm:t>
    </dgm:pt>
    <dgm:pt modelId="{5E9B3A60-563B-44A9-8D2A-51640921CFA0}">
      <dgm:prSet/>
      <dgm:spPr>
        <a:solidFill>
          <a:srgbClr val="36519E"/>
        </a:solidFill>
      </dgm:spPr>
      <dgm:t>
        <a:bodyPr/>
        <a:lstStyle/>
        <a:p>
          <a:r>
            <a:rPr lang="en-US" dirty="0"/>
            <a:t>I can’t help someone who overdoses because I’m not a professional</a:t>
          </a:r>
        </a:p>
      </dgm:t>
    </dgm:pt>
    <dgm:pt modelId="{69E97BF6-C4FD-472F-BC94-FFFC3F96C885}" type="parTrans" cxnId="{8A091732-DD2A-411F-9B53-05A70E29CEC6}">
      <dgm:prSet/>
      <dgm:spPr/>
      <dgm:t>
        <a:bodyPr/>
        <a:lstStyle/>
        <a:p>
          <a:endParaRPr lang="en-US"/>
        </a:p>
      </dgm:t>
    </dgm:pt>
    <dgm:pt modelId="{C34791D0-535A-4025-B994-2837EB503BCE}" type="sibTrans" cxnId="{8A091732-DD2A-411F-9B53-05A70E29CEC6}">
      <dgm:prSet/>
      <dgm:spPr/>
      <dgm:t>
        <a:bodyPr/>
        <a:lstStyle/>
        <a:p>
          <a:endParaRPr lang="en-US"/>
        </a:p>
      </dgm:t>
    </dgm:pt>
    <dgm:pt modelId="{DF832A67-AE4B-47F6-935E-B54ADE654878}">
      <dgm:prSet/>
      <dgm:spPr/>
      <dgm:t>
        <a:bodyPr/>
        <a:lstStyle/>
        <a:p>
          <a:r>
            <a:rPr lang="en-US" b="1" dirty="0">
              <a:solidFill>
                <a:srgbClr val="26AEE5"/>
              </a:solidFill>
            </a:rPr>
            <a:t>Fact</a:t>
          </a:r>
        </a:p>
      </dgm:t>
    </dgm:pt>
    <dgm:pt modelId="{BF0AE8C4-2928-45BD-B0FD-8CB67E2D62AB}" type="parTrans" cxnId="{62131585-EF71-4C80-98B2-2E38665A0964}">
      <dgm:prSet/>
      <dgm:spPr/>
      <dgm:t>
        <a:bodyPr/>
        <a:lstStyle/>
        <a:p>
          <a:endParaRPr lang="en-US"/>
        </a:p>
      </dgm:t>
    </dgm:pt>
    <dgm:pt modelId="{61652BF2-A8CD-4D12-A55A-A625C5CF09AD}" type="sibTrans" cxnId="{62131585-EF71-4C80-98B2-2E38665A0964}">
      <dgm:prSet/>
      <dgm:spPr/>
      <dgm:t>
        <a:bodyPr/>
        <a:lstStyle/>
        <a:p>
          <a:endParaRPr lang="en-US"/>
        </a:p>
      </dgm:t>
    </dgm:pt>
    <dgm:pt modelId="{F8382A1D-4401-4E32-A29B-562664F846BD}">
      <dgm:prSet/>
      <dgm:spPr/>
      <dgm:t>
        <a:bodyPr/>
        <a:lstStyle/>
        <a:p>
          <a:r>
            <a:rPr lang="en-US" dirty="0"/>
            <a:t>Anyone can administer Narcan and save a life, even without medical training</a:t>
          </a:r>
        </a:p>
      </dgm:t>
    </dgm:pt>
    <dgm:pt modelId="{991EFCBD-0B18-4AA5-82F0-65965C6E9C3A}" type="parTrans" cxnId="{7EAF84B6-12F1-4A3F-9F21-93BA496D6EA2}">
      <dgm:prSet/>
      <dgm:spPr/>
    </dgm:pt>
    <dgm:pt modelId="{57327F76-37DB-44DE-99D9-61B5AD57B735}" type="sibTrans" cxnId="{7EAF84B6-12F1-4A3F-9F21-93BA496D6EA2}">
      <dgm:prSet/>
      <dgm:spPr/>
    </dgm:pt>
    <dgm:pt modelId="{43E2E55B-A7A7-474D-A340-08AF178BED6F}" type="pres">
      <dgm:prSet presAssocID="{9AAD6597-CBA9-4B76-9E9D-FA5E6640008E}" presName="Name0" presStyleCnt="0">
        <dgm:presLayoutVars>
          <dgm:dir/>
          <dgm:animLvl val="lvl"/>
          <dgm:resizeHandles val="exact"/>
        </dgm:presLayoutVars>
      </dgm:prSet>
      <dgm:spPr/>
    </dgm:pt>
    <dgm:pt modelId="{A5B4FA1C-8AB8-4BDE-86DE-737BF4D7168D}" type="pres">
      <dgm:prSet presAssocID="{01DE3CD3-FB52-49FE-8FEE-6A3ADE1E98EF}" presName="linNode" presStyleCnt="0"/>
      <dgm:spPr/>
    </dgm:pt>
    <dgm:pt modelId="{7F7CE937-D455-4D3E-9852-0F17A4C16BB0}" type="pres">
      <dgm:prSet presAssocID="{01DE3CD3-FB52-49FE-8FEE-6A3ADE1E98EF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B045D433-EFC8-4F81-A34F-50E920492D02}" type="pres">
      <dgm:prSet presAssocID="{01DE3CD3-FB52-49FE-8FEE-6A3ADE1E98EF}" presName="descendantText" presStyleLbl="alignNode1" presStyleIdx="0" presStyleCnt="6" custScaleX="99767">
        <dgm:presLayoutVars>
          <dgm:bulletEnabled/>
        </dgm:presLayoutVars>
      </dgm:prSet>
      <dgm:spPr/>
    </dgm:pt>
    <dgm:pt modelId="{7A4C626B-E8F2-41E9-8C9A-93026471C36A}" type="pres">
      <dgm:prSet presAssocID="{7B7D1FF2-C289-46AD-9D44-EB4456CD3284}" presName="sp" presStyleCnt="0"/>
      <dgm:spPr/>
    </dgm:pt>
    <dgm:pt modelId="{5480922C-3C94-479C-9C2B-84B6D15A5F4A}" type="pres">
      <dgm:prSet presAssocID="{955E2D0E-7902-47EB-91FD-F84B75AECD5E}" presName="linNode" presStyleCnt="0"/>
      <dgm:spPr/>
    </dgm:pt>
    <dgm:pt modelId="{9A0FDEC7-3E96-454F-BD5E-71AD6E560BCB}" type="pres">
      <dgm:prSet presAssocID="{955E2D0E-7902-47EB-91FD-F84B75AECD5E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F786D014-8E8D-4AB7-9623-FF849389F6BA}" type="pres">
      <dgm:prSet presAssocID="{955E2D0E-7902-47EB-91FD-F84B75AECD5E}" presName="descendantText" presStyleLbl="alignNode1" presStyleIdx="1" presStyleCnt="6">
        <dgm:presLayoutVars>
          <dgm:bulletEnabled/>
        </dgm:presLayoutVars>
      </dgm:prSet>
      <dgm:spPr/>
    </dgm:pt>
    <dgm:pt modelId="{3B862557-9570-492B-8361-4ACCD63E81C7}" type="pres">
      <dgm:prSet presAssocID="{44E79F18-4E83-42CB-A734-A48C92A3690F}" presName="sp" presStyleCnt="0"/>
      <dgm:spPr/>
    </dgm:pt>
    <dgm:pt modelId="{D55303A2-F9DA-4B4B-BC15-BDA27DC41539}" type="pres">
      <dgm:prSet presAssocID="{05E84083-42C8-44E3-8138-8ED88C0CB226}" presName="linNode" presStyleCnt="0"/>
      <dgm:spPr/>
    </dgm:pt>
    <dgm:pt modelId="{AB243AB0-FB31-4442-8E54-77455C87552E}" type="pres">
      <dgm:prSet presAssocID="{05E84083-42C8-44E3-8138-8ED88C0CB226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3231470F-A389-4107-9918-64393161838D}" type="pres">
      <dgm:prSet presAssocID="{05E84083-42C8-44E3-8138-8ED88C0CB226}" presName="descendantText" presStyleLbl="alignNode1" presStyleIdx="2" presStyleCnt="6">
        <dgm:presLayoutVars>
          <dgm:bulletEnabled/>
        </dgm:presLayoutVars>
      </dgm:prSet>
      <dgm:spPr/>
    </dgm:pt>
    <dgm:pt modelId="{6B8BF6AA-7799-4496-B3A7-528368CA42AF}" type="pres">
      <dgm:prSet presAssocID="{61C2591A-EF41-4D73-A6B1-0987425D06F3}" presName="sp" presStyleCnt="0"/>
      <dgm:spPr/>
    </dgm:pt>
    <dgm:pt modelId="{2A8E7901-523C-4E71-BE25-98E2F42DB288}" type="pres">
      <dgm:prSet presAssocID="{50064F6D-5857-4731-86C9-D2C1F284009B}" presName="linNode" presStyleCnt="0"/>
      <dgm:spPr/>
    </dgm:pt>
    <dgm:pt modelId="{72CE0C6A-340C-4BA5-BDC6-CE2233E7FB93}" type="pres">
      <dgm:prSet presAssocID="{50064F6D-5857-4731-86C9-D2C1F284009B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7BB15811-1328-446C-8B65-09E7E1C5D23C}" type="pres">
      <dgm:prSet presAssocID="{50064F6D-5857-4731-86C9-D2C1F284009B}" presName="descendantText" presStyleLbl="alignNode1" presStyleIdx="3" presStyleCnt="6">
        <dgm:presLayoutVars>
          <dgm:bulletEnabled/>
        </dgm:presLayoutVars>
      </dgm:prSet>
      <dgm:spPr/>
    </dgm:pt>
    <dgm:pt modelId="{E364DB24-9BBF-4DA1-B63D-129D9D794BEE}" type="pres">
      <dgm:prSet presAssocID="{C2078485-F29A-4760-B41C-BA749A022014}" presName="sp" presStyleCnt="0"/>
      <dgm:spPr/>
    </dgm:pt>
    <dgm:pt modelId="{40AD8856-A2B5-4A11-93E5-F161DC2D5B4E}" type="pres">
      <dgm:prSet presAssocID="{6516C917-CC9A-4241-908A-D47C3EB5B092}" presName="linNode" presStyleCnt="0"/>
      <dgm:spPr/>
    </dgm:pt>
    <dgm:pt modelId="{8B43664B-AA80-4FE4-8424-31A76572CBD2}" type="pres">
      <dgm:prSet presAssocID="{6516C917-CC9A-4241-908A-D47C3EB5B092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229C6574-5D47-4784-BCCE-DD3A2C5A6335}" type="pres">
      <dgm:prSet presAssocID="{6516C917-CC9A-4241-908A-D47C3EB5B092}" presName="descendantText" presStyleLbl="alignNode1" presStyleIdx="4" presStyleCnt="6">
        <dgm:presLayoutVars>
          <dgm:bulletEnabled/>
        </dgm:presLayoutVars>
      </dgm:prSet>
      <dgm:spPr/>
    </dgm:pt>
    <dgm:pt modelId="{000FF889-E1ED-4DED-9D99-CB2F678416CF}" type="pres">
      <dgm:prSet presAssocID="{77CF5531-8D0A-4010-8AE3-5571C745B801}" presName="sp" presStyleCnt="0"/>
      <dgm:spPr/>
    </dgm:pt>
    <dgm:pt modelId="{D235DBDC-70C9-4B8B-AE3C-4396F9C16F79}" type="pres">
      <dgm:prSet presAssocID="{DF832A67-AE4B-47F6-935E-B54ADE654878}" presName="linNode" presStyleCnt="0"/>
      <dgm:spPr/>
    </dgm:pt>
    <dgm:pt modelId="{6F7E82C4-2708-4B8F-A53F-C76FF3B3553E}" type="pres">
      <dgm:prSet presAssocID="{DF832A67-AE4B-47F6-935E-B54ADE654878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9FC8AC08-4A4C-4090-A769-E9D196529AB5}" type="pres">
      <dgm:prSet presAssocID="{DF832A67-AE4B-47F6-935E-B54ADE654878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09A4F51C-F34F-44BF-A8A7-8F86617F221C}" type="presOf" srcId="{75C265FF-AAC7-4AA7-B065-83FA2EBF95EC}" destId="{F786D014-8E8D-4AB7-9623-FF849389F6BA}" srcOrd="0" destOrd="0" presId="urn:microsoft.com/office/officeart/2016/7/layout/VerticalHollowActionList"/>
    <dgm:cxn modelId="{3115E92B-C896-454C-B388-6AC93698BBD7}" srcId="{9AAD6597-CBA9-4B76-9E9D-FA5E6640008E}" destId="{01DE3CD3-FB52-49FE-8FEE-6A3ADE1E98EF}" srcOrd="0" destOrd="0" parTransId="{92D36ECC-5353-47E8-A04F-36430C86FA80}" sibTransId="{7B7D1FF2-C289-46AD-9D44-EB4456CD3284}"/>
    <dgm:cxn modelId="{8A091732-DD2A-411F-9B53-05A70E29CEC6}" srcId="{6516C917-CC9A-4241-908A-D47C3EB5B092}" destId="{5E9B3A60-563B-44A9-8D2A-51640921CFA0}" srcOrd="0" destOrd="0" parTransId="{69E97BF6-C4FD-472F-BC94-FFFC3F96C885}" sibTransId="{C34791D0-535A-4025-B994-2837EB503BCE}"/>
    <dgm:cxn modelId="{20C8B437-78A7-4BD1-8EE4-D1987ACC9943}" srcId="{9AAD6597-CBA9-4B76-9E9D-FA5E6640008E}" destId="{955E2D0E-7902-47EB-91FD-F84B75AECD5E}" srcOrd="1" destOrd="0" parTransId="{CE08C897-F8DC-49EA-9630-D39D2DC6EC3E}" sibTransId="{44E79F18-4E83-42CB-A734-A48C92A3690F}"/>
    <dgm:cxn modelId="{34C61745-95CC-44A3-974E-F358FBD6F645}" type="presOf" srcId="{05E84083-42C8-44E3-8138-8ED88C0CB226}" destId="{AB243AB0-FB31-4442-8E54-77455C87552E}" srcOrd="0" destOrd="0" presId="urn:microsoft.com/office/officeart/2016/7/layout/VerticalHollowActionList"/>
    <dgm:cxn modelId="{847DA94D-3B98-4F8C-A711-6F56EA4C33D6}" srcId="{05E84083-42C8-44E3-8138-8ED88C0CB226}" destId="{07350CBE-CBF7-46FB-8B4C-35F8B6E8BE36}" srcOrd="0" destOrd="0" parTransId="{6DD2675A-53E1-44E4-A9FE-C1788C746A4E}" sibTransId="{F4B10A5A-6F82-4F88-88D0-0653685771D6}"/>
    <dgm:cxn modelId="{9BE6564F-A1B6-4F2D-9E92-F1D5C6172D24}" type="presOf" srcId="{6516C917-CC9A-4241-908A-D47C3EB5B092}" destId="{8B43664B-AA80-4FE4-8424-31A76572CBD2}" srcOrd="0" destOrd="0" presId="urn:microsoft.com/office/officeart/2016/7/layout/VerticalHollowActionList"/>
    <dgm:cxn modelId="{BADB6D70-D33E-4065-AA3C-83F7EBFF6789}" type="presOf" srcId="{DF832A67-AE4B-47F6-935E-B54ADE654878}" destId="{6F7E82C4-2708-4B8F-A53F-C76FF3B3553E}" srcOrd="0" destOrd="0" presId="urn:microsoft.com/office/officeart/2016/7/layout/VerticalHollowActionList"/>
    <dgm:cxn modelId="{190B6483-0E54-44DA-B5B5-C08CB7772B72}" type="presOf" srcId="{CE3859AA-C5CA-49F3-AFAB-3AB53BC5B1E7}" destId="{7BB15811-1328-446C-8B65-09E7E1C5D23C}" srcOrd="0" destOrd="0" presId="urn:microsoft.com/office/officeart/2016/7/layout/VerticalHollowActionList"/>
    <dgm:cxn modelId="{68C4C083-E226-4485-B1FF-9A91ABFFE514}" srcId="{9AAD6597-CBA9-4B76-9E9D-FA5E6640008E}" destId="{6516C917-CC9A-4241-908A-D47C3EB5B092}" srcOrd="4" destOrd="0" parTransId="{D6C418B0-F0DF-41E5-AA4E-56898D406CE3}" sibTransId="{77CF5531-8D0A-4010-8AE3-5571C745B801}"/>
    <dgm:cxn modelId="{62131585-EF71-4C80-98B2-2E38665A0964}" srcId="{9AAD6597-CBA9-4B76-9E9D-FA5E6640008E}" destId="{DF832A67-AE4B-47F6-935E-B54ADE654878}" srcOrd="5" destOrd="0" parTransId="{BF0AE8C4-2928-45BD-B0FD-8CB67E2D62AB}" sibTransId="{61652BF2-A8CD-4D12-A55A-A625C5CF09AD}"/>
    <dgm:cxn modelId="{3EEA4D87-250F-4584-A3C7-6B5957E5FC9D}" type="presOf" srcId="{50064F6D-5857-4731-86C9-D2C1F284009B}" destId="{72CE0C6A-340C-4BA5-BDC6-CE2233E7FB93}" srcOrd="0" destOrd="0" presId="urn:microsoft.com/office/officeart/2016/7/layout/VerticalHollowActionList"/>
    <dgm:cxn modelId="{678F0F90-1BFB-488C-8AD0-3AA011AF0851}" srcId="{50064F6D-5857-4731-86C9-D2C1F284009B}" destId="{CE3859AA-C5CA-49F3-AFAB-3AB53BC5B1E7}" srcOrd="0" destOrd="0" parTransId="{B02EC541-A34C-4D17-861B-FBEDA01A2864}" sibTransId="{B9A47D21-CB2F-4C90-B62A-8C472F87D202}"/>
    <dgm:cxn modelId="{CE161090-BD02-4876-A300-6213C358E681}" type="presOf" srcId="{84A44C64-7AD4-48B7-8B73-D53E7A8CD420}" destId="{B045D433-EFC8-4F81-A34F-50E920492D02}" srcOrd="0" destOrd="0" presId="urn:microsoft.com/office/officeart/2016/7/layout/VerticalHollowActionList"/>
    <dgm:cxn modelId="{A0842F96-D327-4FF7-AEA0-39CF60997C6E}" type="presOf" srcId="{955E2D0E-7902-47EB-91FD-F84B75AECD5E}" destId="{9A0FDEC7-3E96-454F-BD5E-71AD6E560BCB}" srcOrd="0" destOrd="0" presId="urn:microsoft.com/office/officeart/2016/7/layout/VerticalHollowActionList"/>
    <dgm:cxn modelId="{81F52899-B2FF-433B-A0E0-49E05D3BC057}" type="presOf" srcId="{01DE3CD3-FB52-49FE-8FEE-6A3ADE1E98EF}" destId="{7F7CE937-D455-4D3E-9852-0F17A4C16BB0}" srcOrd="0" destOrd="0" presId="urn:microsoft.com/office/officeart/2016/7/layout/VerticalHollowActionList"/>
    <dgm:cxn modelId="{FD420CA0-4F5D-40F9-86D8-38F9AA6053A8}" type="presOf" srcId="{07350CBE-CBF7-46FB-8B4C-35F8B6E8BE36}" destId="{3231470F-A389-4107-9918-64393161838D}" srcOrd="0" destOrd="0" presId="urn:microsoft.com/office/officeart/2016/7/layout/VerticalHollowActionList"/>
    <dgm:cxn modelId="{CCB500B1-9316-47F3-AB11-753174518135}" srcId="{9AAD6597-CBA9-4B76-9E9D-FA5E6640008E}" destId="{05E84083-42C8-44E3-8138-8ED88C0CB226}" srcOrd="2" destOrd="0" parTransId="{2DCC2CCA-DE70-4756-859E-284E497D7683}" sibTransId="{61C2591A-EF41-4D73-A6B1-0987425D06F3}"/>
    <dgm:cxn modelId="{46B183B1-B89C-43E3-A893-28C1B016F9B7}" type="presOf" srcId="{5E9B3A60-563B-44A9-8D2A-51640921CFA0}" destId="{229C6574-5D47-4784-BCCE-DD3A2C5A6335}" srcOrd="0" destOrd="0" presId="urn:microsoft.com/office/officeart/2016/7/layout/VerticalHollowActionList"/>
    <dgm:cxn modelId="{7EAF84B6-12F1-4A3F-9F21-93BA496D6EA2}" srcId="{DF832A67-AE4B-47F6-935E-B54ADE654878}" destId="{F8382A1D-4401-4E32-A29B-562664F846BD}" srcOrd="0" destOrd="0" parTransId="{991EFCBD-0B18-4AA5-82F0-65965C6E9C3A}" sibTransId="{57327F76-37DB-44DE-99D9-61B5AD57B735}"/>
    <dgm:cxn modelId="{A82452D1-B148-4364-9564-32D5E1D4CDC0}" type="presOf" srcId="{F8382A1D-4401-4E32-A29B-562664F846BD}" destId="{9FC8AC08-4A4C-4090-A769-E9D196529AB5}" srcOrd="0" destOrd="0" presId="urn:microsoft.com/office/officeart/2016/7/layout/VerticalHollowActionList"/>
    <dgm:cxn modelId="{173749D8-2BAA-4231-87CA-FD23CF4A34B2}" srcId="{9AAD6597-CBA9-4B76-9E9D-FA5E6640008E}" destId="{50064F6D-5857-4731-86C9-D2C1F284009B}" srcOrd="3" destOrd="0" parTransId="{DC3719FD-B036-4680-9D5A-A9AF30C75155}" sibTransId="{C2078485-F29A-4760-B41C-BA749A022014}"/>
    <dgm:cxn modelId="{CEC9E9D8-1FF3-4A4A-AF9B-6EC311943646}" type="presOf" srcId="{9AAD6597-CBA9-4B76-9E9D-FA5E6640008E}" destId="{43E2E55B-A7A7-474D-A340-08AF178BED6F}" srcOrd="0" destOrd="0" presId="urn:microsoft.com/office/officeart/2016/7/layout/VerticalHollowActionList"/>
    <dgm:cxn modelId="{95EE8DDA-649D-4468-B0A8-8A488C0724B7}" srcId="{955E2D0E-7902-47EB-91FD-F84B75AECD5E}" destId="{75C265FF-AAC7-4AA7-B065-83FA2EBF95EC}" srcOrd="0" destOrd="0" parTransId="{BF81CBC6-57D0-4B00-9703-C3996331AC74}" sibTransId="{91B87F49-A5ED-4732-8FE2-2796ABA69279}"/>
    <dgm:cxn modelId="{673C97E4-07C2-4C14-B5FC-967BC1B9B4BD}" srcId="{01DE3CD3-FB52-49FE-8FEE-6A3ADE1E98EF}" destId="{84A44C64-7AD4-48B7-8B73-D53E7A8CD420}" srcOrd="0" destOrd="0" parTransId="{8E082B50-C64B-4FCB-BD3B-EC254D0E8FB1}" sibTransId="{ECDE0CAC-4448-416D-A4EF-685E59E1E1E2}"/>
    <dgm:cxn modelId="{415AA340-B1A8-47AF-B7EE-CEF0B0CA7D70}" type="presParOf" srcId="{43E2E55B-A7A7-474D-A340-08AF178BED6F}" destId="{A5B4FA1C-8AB8-4BDE-86DE-737BF4D7168D}" srcOrd="0" destOrd="0" presId="urn:microsoft.com/office/officeart/2016/7/layout/VerticalHollowActionList"/>
    <dgm:cxn modelId="{9FBA05C4-932D-4666-B983-EA6AA4C4B81A}" type="presParOf" srcId="{A5B4FA1C-8AB8-4BDE-86DE-737BF4D7168D}" destId="{7F7CE937-D455-4D3E-9852-0F17A4C16BB0}" srcOrd="0" destOrd="0" presId="urn:microsoft.com/office/officeart/2016/7/layout/VerticalHollowActionList"/>
    <dgm:cxn modelId="{6ADCA0DC-B360-4963-9FE3-4D2D03AD941F}" type="presParOf" srcId="{A5B4FA1C-8AB8-4BDE-86DE-737BF4D7168D}" destId="{B045D433-EFC8-4F81-A34F-50E920492D02}" srcOrd="1" destOrd="0" presId="urn:microsoft.com/office/officeart/2016/7/layout/VerticalHollowActionList"/>
    <dgm:cxn modelId="{590C7F0F-977C-4E49-9E91-15AAF2D72DB7}" type="presParOf" srcId="{43E2E55B-A7A7-474D-A340-08AF178BED6F}" destId="{7A4C626B-E8F2-41E9-8C9A-93026471C36A}" srcOrd="1" destOrd="0" presId="urn:microsoft.com/office/officeart/2016/7/layout/VerticalHollowActionList"/>
    <dgm:cxn modelId="{0B9936B6-F84C-455E-83E7-773E525A7068}" type="presParOf" srcId="{43E2E55B-A7A7-474D-A340-08AF178BED6F}" destId="{5480922C-3C94-479C-9C2B-84B6D15A5F4A}" srcOrd="2" destOrd="0" presId="urn:microsoft.com/office/officeart/2016/7/layout/VerticalHollowActionList"/>
    <dgm:cxn modelId="{DABCD9C5-66BE-4546-B998-464D9390CB20}" type="presParOf" srcId="{5480922C-3C94-479C-9C2B-84B6D15A5F4A}" destId="{9A0FDEC7-3E96-454F-BD5E-71AD6E560BCB}" srcOrd="0" destOrd="0" presId="urn:microsoft.com/office/officeart/2016/7/layout/VerticalHollowActionList"/>
    <dgm:cxn modelId="{A79D3BFC-B2A6-463B-9685-1D861AE17A8E}" type="presParOf" srcId="{5480922C-3C94-479C-9C2B-84B6D15A5F4A}" destId="{F786D014-8E8D-4AB7-9623-FF849389F6BA}" srcOrd="1" destOrd="0" presId="urn:microsoft.com/office/officeart/2016/7/layout/VerticalHollowActionList"/>
    <dgm:cxn modelId="{72779E9A-1179-4C3E-814A-230EDAEC1109}" type="presParOf" srcId="{43E2E55B-A7A7-474D-A340-08AF178BED6F}" destId="{3B862557-9570-492B-8361-4ACCD63E81C7}" srcOrd="3" destOrd="0" presId="urn:microsoft.com/office/officeart/2016/7/layout/VerticalHollowActionList"/>
    <dgm:cxn modelId="{E4E3DC53-315E-4224-B45C-89F7ABE7C2D6}" type="presParOf" srcId="{43E2E55B-A7A7-474D-A340-08AF178BED6F}" destId="{D55303A2-F9DA-4B4B-BC15-BDA27DC41539}" srcOrd="4" destOrd="0" presId="urn:microsoft.com/office/officeart/2016/7/layout/VerticalHollowActionList"/>
    <dgm:cxn modelId="{55789A26-287B-4AFE-8B41-8F16BE09416F}" type="presParOf" srcId="{D55303A2-F9DA-4B4B-BC15-BDA27DC41539}" destId="{AB243AB0-FB31-4442-8E54-77455C87552E}" srcOrd="0" destOrd="0" presId="urn:microsoft.com/office/officeart/2016/7/layout/VerticalHollowActionList"/>
    <dgm:cxn modelId="{E9571580-7C17-42B3-8BAA-C8A94F46C5FB}" type="presParOf" srcId="{D55303A2-F9DA-4B4B-BC15-BDA27DC41539}" destId="{3231470F-A389-4107-9918-64393161838D}" srcOrd="1" destOrd="0" presId="urn:microsoft.com/office/officeart/2016/7/layout/VerticalHollowActionList"/>
    <dgm:cxn modelId="{84AFFD42-723B-4BA5-AF45-92EEA5062FCA}" type="presParOf" srcId="{43E2E55B-A7A7-474D-A340-08AF178BED6F}" destId="{6B8BF6AA-7799-4496-B3A7-528368CA42AF}" srcOrd="5" destOrd="0" presId="urn:microsoft.com/office/officeart/2016/7/layout/VerticalHollowActionList"/>
    <dgm:cxn modelId="{76ABC338-6288-4C10-8F6E-FEEAF75C4587}" type="presParOf" srcId="{43E2E55B-A7A7-474D-A340-08AF178BED6F}" destId="{2A8E7901-523C-4E71-BE25-98E2F42DB288}" srcOrd="6" destOrd="0" presId="urn:microsoft.com/office/officeart/2016/7/layout/VerticalHollowActionList"/>
    <dgm:cxn modelId="{10E622D8-37F6-49D9-8358-EB591AFB120F}" type="presParOf" srcId="{2A8E7901-523C-4E71-BE25-98E2F42DB288}" destId="{72CE0C6A-340C-4BA5-BDC6-CE2233E7FB93}" srcOrd="0" destOrd="0" presId="urn:microsoft.com/office/officeart/2016/7/layout/VerticalHollowActionList"/>
    <dgm:cxn modelId="{62EED190-59D4-4AEE-9FC1-D8055C8E778A}" type="presParOf" srcId="{2A8E7901-523C-4E71-BE25-98E2F42DB288}" destId="{7BB15811-1328-446C-8B65-09E7E1C5D23C}" srcOrd="1" destOrd="0" presId="urn:microsoft.com/office/officeart/2016/7/layout/VerticalHollowActionList"/>
    <dgm:cxn modelId="{3ADD9247-A230-458E-BBAE-C4D78C22CF08}" type="presParOf" srcId="{43E2E55B-A7A7-474D-A340-08AF178BED6F}" destId="{E364DB24-9BBF-4DA1-B63D-129D9D794BEE}" srcOrd="7" destOrd="0" presId="urn:microsoft.com/office/officeart/2016/7/layout/VerticalHollowActionList"/>
    <dgm:cxn modelId="{0508DEC8-2C2A-42F0-B234-399C42355676}" type="presParOf" srcId="{43E2E55B-A7A7-474D-A340-08AF178BED6F}" destId="{40AD8856-A2B5-4A11-93E5-F161DC2D5B4E}" srcOrd="8" destOrd="0" presId="urn:microsoft.com/office/officeart/2016/7/layout/VerticalHollowActionList"/>
    <dgm:cxn modelId="{ED730C1A-A1C1-4F8E-88D3-57727B073022}" type="presParOf" srcId="{40AD8856-A2B5-4A11-93E5-F161DC2D5B4E}" destId="{8B43664B-AA80-4FE4-8424-31A76572CBD2}" srcOrd="0" destOrd="0" presId="urn:microsoft.com/office/officeart/2016/7/layout/VerticalHollowActionList"/>
    <dgm:cxn modelId="{B8A428A9-945C-44FD-8340-2EDE1D50CF17}" type="presParOf" srcId="{40AD8856-A2B5-4A11-93E5-F161DC2D5B4E}" destId="{229C6574-5D47-4784-BCCE-DD3A2C5A6335}" srcOrd="1" destOrd="0" presId="urn:microsoft.com/office/officeart/2016/7/layout/VerticalHollowActionList"/>
    <dgm:cxn modelId="{703CCFB5-9316-4A8B-BA8F-F5BEAD0FE48D}" type="presParOf" srcId="{43E2E55B-A7A7-474D-A340-08AF178BED6F}" destId="{000FF889-E1ED-4DED-9D99-CB2F678416CF}" srcOrd="9" destOrd="0" presId="urn:microsoft.com/office/officeart/2016/7/layout/VerticalHollowActionList"/>
    <dgm:cxn modelId="{460926B4-2470-4ACE-BC54-EDFCC5A734D7}" type="presParOf" srcId="{43E2E55B-A7A7-474D-A340-08AF178BED6F}" destId="{D235DBDC-70C9-4B8B-AE3C-4396F9C16F79}" srcOrd="10" destOrd="0" presId="urn:microsoft.com/office/officeart/2016/7/layout/VerticalHollowActionList"/>
    <dgm:cxn modelId="{B05EE53B-FF59-4120-A202-670F998F77DF}" type="presParOf" srcId="{D235DBDC-70C9-4B8B-AE3C-4396F9C16F79}" destId="{6F7E82C4-2708-4B8F-A53F-C76FF3B3553E}" srcOrd="0" destOrd="0" presId="urn:microsoft.com/office/officeart/2016/7/layout/VerticalHollowActionList"/>
    <dgm:cxn modelId="{34BEDE68-2080-4BAE-BBDD-A712F5339865}" type="presParOf" srcId="{D235DBDC-70C9-4B8B-AE3C-4396F9C16F79}" destId="{9FC8AC08-4A4C-4090-A769-E9D196529AB5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1FC66C-0C84-415F-B524-F4A3D1852518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19211C-0DC9-49E1-9B9E-8FF0E2B56E15}">
      <dgm:prSet/>
      <dgm:spPr>
        <a:solidFill>
          <a:srgbClr val="407BC0"/>
        </a:solidFill>
      </dgm:spPr>
      <dgm:t>
        <a:bodyPr/>
        <a:lstStyle/>
        <a:p>
          <a:r>
            <a:rPr lang="en-US" b="1" dirty="0"/>
            <a:t>1. Check for Responsiveness</a:t>
          </a:r>
          <a:endParaRPr lang="en-US" dirty="0"/>
        </a:p>
      </dgm:t>
    </dgm:pt>
    <dgm:pt modelId="{38AA41C4-E68F-4220-9937-8C914D44B2BA}" type="parTrans" cxnId="{3DD56DDE-589B-4FA7-B149-B0400CA9FA82}">
      <dgm:prSet/>
      <dgm:spPr/>
      <dgm:t>
        <a:bodyPr/>
        <a:lstStyle/>
        <a:p>
          <a:endParaRPr lang="en-US"/>
        </a:p>
      </dgm:t>
    </dgm:pt>
    <dgm:pt modelId="{9BCC8797-8099-42A5-A830-8AE1AC5DB802}" type="sibTrans" cxnId="{3DD56DDE-589B-4FA7-B149-B0400CA9FA82}">
      <dgm:prSet/>
      <dgm:spPr/>
      <dgm:t>
        <a:bodyPr/>
        <a:lstStyle/>
        <a:p>
          <a:endParaRPr lang="en-US"/>
        </a:p>
      </dgm:t>
    </dgm:pt>
    <dgm:pt modelId="{7AF2C8A7-7C59-41FE-B60B-9B2E93B7D1DB}">
      <dgm:prSet/>
      <dgm:spPr>
        <a:solidFill>
          <a:srgbClr val="815CA6"/>
        </a:solidFill>
      </dgm:spPr>
      <dgm:t>
        <a:bodyPr/>
        <a:lstStyle/>
        <a:p>
          <a:r>
            <a:rPr lang="en-US" b="1" dirty="0"/>
            <a:t>2. Call 911</a:t>
          </a:r>
          <a:endParaRPr lang="en-US" dirty="0"/>
        </a:p>
      </dgm:t>
    </dgm:pt>
    <dgm:pt modelId="{639A28C8-43C8-4301-9664-C3BFBC611660}" type="parTrans" cxnId="{BE466C0B-8D51-418D-B0C7-26BF8DAC9535}">
      <dgm:prSet/>
      <dgm:spPr/>
      <dgm:t>
        <a:bodyPr/>
        <a:lstStyle/>
        <a:p>
          <a:endParaRPr lang="en-US"/>
        </a:p>
      </dgm:t>
    </dgm:pt>
    <dgm:pt modelId="{C92DA96C-E919-49A5-B7A7-CE60F0D40D73}" type="sibTrans" cxnId="{BE466C0B-8D51-418D-B0C7-26BF8DAC9535}">
      <dgm:prSet/>
      <dgm:spPr/>
      <dgm:t>
        <a:bodyPr/>
        <a:lstStyle/>
        <a:p>
          <a:endParaRPr lang="en-US"/>
        </a:p>
      </dgm:t>
    </dgm:pt>
    <dgm:pt modelId="{55F0E12C-BFBD-46A5-B1C6-181EBBECF75E}">
      <dgm:prSet/>
      <dgm:spPr/>
      <dgm:t>
        <a:bodyPr/>
        <a:lstStyle/>
        <a:p>
          <a:r>
            <a:rPr lang="en-US" b="1" dirty="0"/>
            <a:t>3. Administer Narcan Nasal Spray</a:t>
          </a:r>
          <a:endParaRPr lang="en-US" dirty="0"/>
        </a:p>
      </dgm:t>
    </dgm:pt>
    <dgm:pt modelId="{604E603C-6454-4A9D-87E2-9A7C5C5081EF}" type="parTrans" cxnId="{9E653692-31BE-4C2B-8258-8BB8C47C2AD6}">
      <dgm:prSet/>
      <dgm:spPr/>
      <dgm:t>
        <a:bodyPr/>
        <a:lstStyle/>
        <a:p>
          <a:endParaRPr lang="en-US"/>
        </a:p>
      </dgm:t>
    </dgm:pt>
    <dgm:pt modelId="{8F174D53-7FCC-4863-8325-8A37BDC80105}" type="sibTrans" cxnId="{9E653692-31BE-4C2B-8258-8BB8C47C2AD6}">
      <dgm:prSet/>
      <dgm:spPr/>
      <dgm:t>
        <a:bodyPr/>
        <a:lstStyle/>
        <a:p>
          <a:endParaRPr lang="en-US"/>
        </a:p>
      </dgm:t>
    </dgm:pt>
    <dgm:pt modelId="{134C18D5-AA56-494A-BE79-4B5678FE3DA2}">
      <dgm:prSet/>
      <dgm:spPr/>
      <dgm:t>
        <a:bodyPr/>
        <a:lstStyle/>
        <a:p>
          <a:r>
            <a:rPr lang="en-US" b="1" dirty="0"/>
            <a:t>4. Wait and Monitor</a:t>
          </a:r>
        </a:p>
      </dgm:t>
    </dgm:pt>
    <dgm:pt modelId="{4107A30F-DB9B-4D69-A4B4-829085BC71AF}" type="parTrans" cxnId="{2F7E79CB-2E36-49B5-B83A-F4FC5B65A804}">
      <dgm:prSet/>
      <dgm:spPr/>
      <dgm:t>
        <a:bodyPr/>
        <a:lstStyle/>
        <a:p>
          <a:endParaRPr lang="en-US"/>
        </a:p>
      </dgm:t>
    </dgm:pt>
    <dgm:pt modelId="{E1A4422E-F3FD-4106-9FCC-011AF49FBB1C}" type="sibTrans" cxnId="{2F7E79CB-2E36-49B5-B83A-F4FC5B65A804}">
      <dgm:prSet/>
      <dgm:spPr/>
      <dgm:t>
        <a:bodyPr/>
        <a:lstStyle/>
        <a:p>
          <a:endParaRPr lang="en-US"/>
        </a:p>
      </dgm:t>
    </dgm:pt>
    <dgm:pt modelId="{6917BD11-D4B5-4D9A-AF2F-6D0B3837795A}">
      <dgm:prSet/>
      <dgm:spPr>
        <a:solidFill>
          <a:srgbClr val="36519E"/>
        </a:solidFill>
      </dgm:spPr>
      <dgm:t>
        <a:bodyPr/>
        <a:lstStyle/>
        <a:p>
          <a:r>
            <a:rPr lang="en-US" b="1" dirty="0"/>
            <a:t>5. Perform Rescue Breathing/CPR</a:t>
          </a:r>
          <a:endParaRPr lang="en-US" dirty="0"/>
        </a:p>
      </dgm:t>
    </dgm:pt>
    <dgm:pt modelId="{10A61A06-68AA-4A88-804B-C167978FBA93}" type="parTrans" cxnId="{D3E75309-BF90-4D0A-8E66-186C7B99791A}">
      <dgm:prSet/>
      <dgm:spPr/>
      <dgm:t>
        <a:bodyPr/>
        <a:lstStyle/>
        <a:p>
          <a:endParaRPr lang="en-US"/>
        </a:p>
      </dgm:t>
    </dgm:pt>
    <dgm:pt modelId="{B5603D1E-976D-4613-8935-0DC5C74CBCC0}" type="sibTrans" cxnId="{D3E75309-BF90-4D0A-8E66-186C7B99791A}">
      <dgm:prSet/>
      <dgm:spPr/>
      <dgm:t>
        <a:bodyPr/>
        <a:lstStyle/>
        <a:p>
          <a:endParaRPr lang="en-US"/>
        </a:p>
      </dgm:t>
    </dgm:pt>
    <dgm:pt modelId="{90E55431-6426-4179-B921-62565F7D6FFB}" type="pres">
      <dgm:prSet presAssocID="{1D1FC66C-0C84-415F-B524-F4A3D1852518}" presName="Name0" presStyleCnt="0">
        <dgm:presLayoutVars>
          <dgm:chMax val="7"/>
          <dgm:chPref val="7"/>
          <dgm:dir/>
        </dgm:presLayoutVars>
      </dgm:prSet>
      <dgm:spPr/>
    </dgm:pt>
    <dgm:pt modelId="{7B565E2C-F157-4E6F-BAB4-0C9EB8EC04C8}" type="pres">
      <dgm:prSet presAssocID="{1D1FC66C-0C84-415F-B524-F4A3D1852518}" presName="Name1" presStyleCnt="0"/>
      <dgm:spPr/>
    </dgm:pt>
    <dgm:pt modelId="{606C4C19-2BCE-4EFB-91D1-67611FE7A3F9}" type="pres">
      <dgm:prSet presAssocID="{1D1FC66C-0C84-415F-B524-F4A3D1852518}" presName="cycle" presStyleCnt="0"/>
      <dgm:spPr/>
    </dgm:pt>
    <dgm:pt modelId="{7FA61087-D4C4-424A-8261-357B741985CB}" type="pres">
      <dgm:prSet presAssocID="{1D1FC66C-0C84-415F-B524-F4A3D1852518}" presName="srcNode" presStyleLbl="node1" presStyleIdx="0" presStyleCnt="5"/>
      <dgm:spPr/>
    </dgm:pt>
    <dgm:pt modelId="{44015901-8335-49DD-BAAF-4B1C150FF27B}" type="pres">
      <dgm:prSet presAssocID="{1D1FC66C-0C84-415F-B524-F4A3D1852518}" presName="conn" presStyleLbl="parChTrans1D2" presStyleIdx="0" presStyleCnt="1"/>
      <dgm:spPr/>
    </dgm:pt>
    <dgm:pt modelId="{B4609894-55A9-47DC-9589-B472739C00CF}" type="pres">
      <dgm:prSet presAssocID="{1D1FC66C-0C84-415F-B524-F4A3D1852518}" presName="extraNode" presStyleLbl="node1" presStyleIdx="0" presStyleCnt="5"/>
      <dgm:spPr/>
    </dgm:pt>
    <dgm:pt modelId="{50DAE62A-4549-4A93-B6E4-228B81D6D104}" type="pres">
      <dgm:prSet presAssocID="{1D1FC66C-0C84-415F-B524-F4A3D1852518}" presName="dstNode" presStyleLbl="node1" presStyleIdx="0" presStyleCnt="5"/>
      <dgm:spPr/>
    </dgm:pt>
    <dgm:pt modelId="{1BD4C82A-719E-4B9C-B51B-C85040DB7924}" type="pres">
      <dgm:prSet presAssocID="{3919211C-0DC9-49E1-9B9E-8FF0E2B56E15}" presName="text_1" presStyleLbl="node1" presStyleIdx="0" presStyleCnt="5">
        <dgm:presLayoutVars>
          <dgm:bulletEnabled val="1"/>
        </dgm:presLayoutVars>
      </dgm:prSet>
      <dgm:spPr/>
    </dgm:pt>
    <dgm:pt modelId="{8D15E65A-AAAF-4634-868E-FAE5C786409D}" type="pres">
      <dgm:prSet presAssocID="{3919211C-0DC9-49E1-9B9E-8FF0E2B56E15}" presName="accent_1" presStyleCnt="0"/>
      <dgm:spPr/>
    </dgm:pt>
    <dgm:pt modelId="{6773D7FB-FD48-413C-8FFB-FF3D6EA6D024}" type="pres">
      <dgm:prSet presAssocID="{3919211C-0DC9-49E1-9B9E-8FF0E2B56E15}" presName="accentRepeatNode" presStyleLbl="solidFgAcc1" presStyleIdx="0" presStyleCnt="5"/>
      <dgm:spPr/>
    </dgm:pt>
    <dgm:pt modelId="{B87B8B21-90E6-4D01-B6BD-183D202831CD}" type="pres">
      <dgm:prSet presAssocID="{7AF2C8A7-7C59-41FE-B60B-9B2E93B7D1DB}" presName="text_2" presStyleLbl="node1" presStyleIdx="1" presStyleCnt="5">
        <dgm:presLayoutVars>
          <dgm:bulletEnabled val="1"/>
        </dgm:presLayoutVars>
      </dgm:prSet>
      <dgm:spPr/>
    </dgm:pt>
    <dgm:pt modelId="{339CE877-F742-4084-B17E-6FE842FB2BC3}" type="pres">
      <dgm:prSet presAssocID="{7AF2C8A7-7C59-41FE-B60B-9B2E93B7D1DB}" presName="accent_2" presStyleCnt="0"/>
      <dgm:spPr/>
    </dgm:pt>
    <dgm:pt modelId="{C7874E7B-DB26-4EB2-85A1-E75A99F7F0CE}" type="pres">
      <dgm:prSet presAssocID="{7AF2C8A7-7C59-41FE-B60B-9B2E93B7D1DB}" presName="accentRepeatNode" presStyleLbl="solidFgAcc1" presStyleIdx="1" presStyleCnt="5"/>
      <dgm:spPr/>
    </dgm:pt>
    <dgm:pt modelId="{4BA57571-73D4-473E-92D1-65AC9E9FD9DB}" type="pres">
      <dgm:prSet presAssocID="{55F0E12C-BFBD-46A5-B1C6-181EBBECF75E}" presName="text_3" presStyleLbl="node1" presStyleIdx="2" presStyleCnt="5">
        <dgm:presLayoutVars>
          <dgm:bulletEnabled val="1"/>
        </dgm:presLayoutVars>
      </dgm:prSet>
      <dgm:spPr/>
    </dgm:pt>
    <dgm:pt modelId="{348F3294-57FB-4800-BEEC-910CE0AC33D1}" type="pres">
      <dgm:prSet presAssocID="{55F0E12C-BFBD-46A5-B1C6-181EBBECF75E}" presName="accent_3" presStyleCnt="0"/>
      <dgm:spPr/>
    </dgm:pt>
    <dgm:pt modelId="{AF3F02B0-5635-4C39-AC6F-3EDDDABA9016}" type="pres">
      <dgm:prSet presAssocID="{55F0E12C-BFBD-46A5-B1C6-181EBBECF75E}" presName="accentRepeatNode" presStyleLbl="solidFgAcc1" presStyleIdx="2" presStyleCnt="5"/>
      <dgm:spPr/>
    </dgm:pt>
    <dgm:pt modelId="{F9410AFE-92D6-4564-843F-8898C6C2CC82}" type="pres">
      <dgm:prSet presAssocID="{134C18D5-AA56-494A-BE79-4B5678FE3DA2}" presName="text_4" presStyleLbl="node1" presStyleIdx="3" presStyleCnt="5">
        <dgm:presLayoutVars>
          <dgm:bulletEnabled val="1"/>
        </dgm:presLayoutVars>
      </dgm:prSet>
      <dgm:spPr/>
    </dgm:pt>
    <dgm:pt modelId="{0D953FEB-00F6-405F-BC0D-D18B3E27A5F5}" type="pres">
      <dgm:prSet presAssocID="{134C18D5-AA56-494A-BE79-4B5678FE3DA2}" presName="accent_4" presStyleCnt="0"/>
      <dgm:spPr/>
    </dgm:pt>
    <dgm:pt modelId="{9A67AD28-CB32-4AEC-8C0B-78180785E78B}" type="pres">
      <dgm:prSet presAssocID="{134C18D5-AA56-494A-BE79-4B5678FE3DA2}" presName="accentRepeatNode" presStyleLbl="solidFgAcc1" presStyleIdx="3" presStyleCnt="5"/>
      <dgm:spPr/>
    </dgm:pt>
    <dgm:pt modelId="{AF24F18A-F0B7-40AF-A2CC-55604120260A}" type="pres">
      <dgm:prSet presAssocID="{6917BD11-D4B5-4D9A-AF2F-6D0B3837795A}" presName="text_5" presStyleLbl="node1" presStyleIdx="4" presStyleCnt="5">
        <dgm:presLayoutVars>
          <dgm:bulletEnabled val="1"/>
        </dgm:presLayoutVars>
      </dgm:prSet>
      <dgm:spPr/>
    </dgm:pt>
    <dgm:pt modelId="{846F841C-60C0-4353-B3DB-513977D99016}" type="pres">
      <dgm:prSet presAssocID="{6917BD11-D4B5-4D9A-AF2F-6D0B3837795A}" presName="accent_5" presStyleCnt="0"/>
      <dgm:spPr/>
    </dgm:pt>
    <dgm:pt modelId="{2A1D4B8E-E090-42ED-AC63-54FFF721E03E}" type="pres">
      <dgm:prSet presAssocID="{6917BD11-D4B5-4D9A-AF2F-6D0B3837795A}" presName="accentRepeatNode" presStyleLbl="solidFgAcc1" presStyleIdx="4" presStyleCnt="5"/>
      <dgm:spPr/>
    </dgm:pt>
  </dgm:ptLst>
  <dgm:cxnLst>
    <dgm:cxn modelId="{D3E75309-BF90-4D0A-8E66-186C7B99791A}" srcId="{1D1FC66C-0C84-415F-B524-F4A3D1852518}" destId="{6917BD11-D4B5-4D9A-AF2F-6D0B3837795A}" srcOrd="4" destOrd="0" parTransId="{10A61A06-68AA-4A88-804B-C167978FBA93}" sibTransId="{B5603D1E-976D-4613-8935-0DC5C74CBCC0}"/>
    <dgm:cxn modelId="{BE466C0B-8D51-418D-B0C7-26BF8DAC9535}" srcId="{1D1FC66C-0C84-415F-B524-F4A3D1852518}" destId="{7AF2C8A7-7C59-41FE-B60B-9B2E93B7D1DB}" srcOrd="1" destOrd="0" parTransId="{639A28C8-43C8-4301-9664-C3BFBC611660}" sibTransId="{C92DA96C-E919-49A5-B7A7-CE60F0D40D73}"/>
    <dgm:cxn modelId="{C47F5846-C7AB-47B9-AE2A-3BB347A41D4C}" type="presOf" srcId="{134C18D5-AA56-494A-BE79-4B5678FE3DA2}" destId="{F9410AFE-92D6-4564-843F-8898C6C2CC82}" srcOrd="0" destOrd="0" presId="urn:microsoft.com/office/officeart/2008/layout/VerticalCurvedList"/>
    <dgm:cxn modelId="{0BE53647-2CC4-4B72-AF08-EBE7245AC153}" type="presOf" srcId="{3919211C-0DC9-49E1-9B9E-8FF0E2B56E15}" destId="{1BD4C82A-719E-4B9C-B51B-C85040DB7924}" srcOrd="0" destOrd="0" presId="urn:microsoft.com/office/officeart/2008/layout/VerticalCurvedList"/>
    <dgm:cxn modelId="{ACED5E67-7B58-447B-A489-AD0B421F8CAF}" type="presOf" srcId="{7AF2C8A7-7C59-41FE-B60B-9B2E93B7D1DB}" destId="{B87B8B21-90E6-4D01-B6BD-183D202831CD}" srcOrd="0" destOrd="0" presId="urn:microsoft.com/office/officeart/2008/layout/VerticalCurvedList"/>
    <dgm:cxn modelId="{279AE76A-6EA4-4820-8665-E35EFBCFB8F4}" type="presOf" srcId="{9BCC8797-8099-42A5-A830-8AE1AC5DB802}" destId="{44015901-8335-49DD-BAAF-4B1C150FF27B}" srcOrd="0" destOrd="0" presId="urn:microsoft.com/office/officeart/2008/layout/VerticalCurvedList"/>
    <dgm:cxn modelId="{2DA37554-C1DF-4E5D-914E-078503EF37BC}" type="presOf" srcId="{6917BD11-D4B5-4D9A-AF2F-6D0B3837795A}" destId="{AF24F18A-F0B7-40AF-A2CC-55604120260A}" srcOrd="0" destOrd="0" presId="urn:microsoft.com/office/officeart/2008/layout/VerticalCurvedList"/>
    <dgm:cxn modelId="{2C933E57-9708-4FF6-91C3-922622B0A6FD}" type="presOf" srcId="{55F0E12C-BFBD-46A5-B1C6-181EBBECF75E}" destId="{4BA57571-73D4-473E-92D1-65AC9E9FD9DB}" srcOrd="0" destOrd="0" presId="urn:microsoft.com/office/officeart/2008/layout/VerticalCurvedList"/>
    <dgm:cxn modelId="{9E653692-31BE-4C2B-8258-8BB8C47C2AD6}" srcId="{1D1FC66C-0C84-415F-B524-F4A3D1852518}" destId="{55F0E12C-BFBD-46A5-B1C6-181EBBECF75E}" srcOrd="2" destOrd="0" parTransId="{604E603C-6454-4A9D-87E2-9A7C5C5081EF}" sibTransId="{8F174D53-7FCC-4863-8325-8A37BDC80105}"/>
    <dgm:cxn modelId="{2F7E79CB-2E36-49B5-B83A-F4FC5B65A804}" srcId="{1D1FC66C-0C84-415F-B524-F4A3D1852518}" destId="{134C18D5-AA56-494A-BE79-4B5678FE3DA2}" srcOrd="3" destOrd="0" parTransId="{4107A30F-DB9B-4D69-A4B4-829085BC71AF}" sibTransId="{E1A4422E-F3FD-4106-9FCC-011AF49FBB1C}"/>
    <dgm:cxn modelId="{E26854D9-7993-41D4-A93E-E9D85F121CB8}" type="presOf" srcId="{1D1FC66C-0C84-415F-B524-F4A3D1852518}" destId="{90E55431-6426-4179-B921-62565F7D6FFB}" srcOrd="0" destOrd="0" presId="urn:microsoft.com/office/officeart/2008/layout/VerticalCurvedList"/>
    <dgm:cxn modelId="{3DD56DDE-589B-4FA7-B149-B0400CA9FA82}" srcId="{1D1FC66C-0C84-415F-B524-F4A3D1852518}" destId="{3919211C-0DC9-49E1-9B9E-8FF0E2B56E15}" srcOrd="0" destOrd="0" parTransId="{38AA41C4-E68F-4220-9937-8C914D44B2BA}" sibTransId="{9BCC8797-8099-42A5-A830-8AE1AC5DB802}"/>
    <dgm:cxn modelId="{EBE9D6F8-DE74-4F3E-BC85-FE4A2C4871AD}" type="presParOf" srcId="{90E55431-6426-4179-B921-62565F7D6FFB}" destId="{7B565E2C-F157-4E6F-BAB4-0C9EB8EC04C8}" srcOrd="0" destOrd="0" presId="urn:microsoft.com/office/officeart/2008/layout/VerticalCurvedList"/>
    <dgm:cxn modelId="{DA581566-1C7D-4690-962F-6FBE4C0A569B}" type="presParOf" srcId="{7B565E2C-F157-4E6F-BAB4-0C9EB8EC04C8}" destId="{606C4C19-2BCE-4EFB-91D1-67611FE7A3F9}" srcOrd="0" destOrd="0" presId="urn:microsoft.com/office/officeart/2008/layout/VerticalCurvedList"/>
    <dgm:cxn modelId="{E70A74B2-1CF0-45C0-A0A1-9B71F307CD4D}" type="presParOf" srcId="{606C4C19-2BCE-4EFB-91D1-67611FE7A3F9}" destId="{7FA61087-D4C4-424A-8261-357B741985CB}" srcOrd="0" destOrd="0" presId="urn:microsoft.com/office/officeart/2008/layout/VerticalCurvedList"/>
    <dgm:cxn modelId="{CAFCB6ED-EDFA-40D3-8D23-35A6B14221B2}" type="presParOf" srcId="{606C4C19-2BCE-4EFB-91D1-67611FE7A3F9}" destId="{44015901-8335-49DD-BAAF-4B1C150FF27B}" srcOrd="1" destOrd="0" presId="urn:microsoft.com/office/officeart/2008/layout/VerticalCurvedList"/>
    <dgm:cxn modelId="{2B834830-AD19-4C35-90DB-DE21285F0190}" type="presParOf" srcId="{606C4C19-2BCE-4EFB-91D1-67611FE7A3F9}" destId="{B4609894-55A9-47DC-9589-B472739C00CF}" srcOrd="2" destOrd="0" presId="urn:microsoft.com/office/officeart/2008/layout/VerticalCurvedList"/>
    <dgm:cxn modelId="{00638410-8A08-42E8-8DEF-808D7F5AC927}" type="presParOf" srcId="{606C4C19-2BCE-4EFB-91D1-67611FE7A3F9}" destId="{50DAE62A-4549-4A93-B6E4-228B81D6D104}" srcOrd="3" destOrd="0" presId="urn:microsoft.com/office/officeart/2008/layout/VerticalCurvedList"/>
    <dgm:cxn modelId="{A8C957CC-CF3B-48CA-80C1-379FA1472C8D}" type="presParOf" srcId="{7B565E2C-F157-4E6F-BAB4-0C9EB8EC04C8}" destId="{1BD4C82A-719E-4B9C-B51B-C85040DB7924}" srcOrd="1" destOrd="0" presId="urn:microsoft.com/office/officeart/2008/layout/VerticalCurvedList"/>
    <dgm:cxn modelId="{6D2172BD-B408-42A0-AB06-DB6F9DB092C5}" type="presParOf" srcId="{7B565E2C-F157-4E6F-BAB4-0C9EB8EC04C8}" destId="{8D15E65A-AAAF-4634-868E-FAE5C786409D}" srcOrd="2" destOrd="0" presId="urn:microsoft.com/office/officeart/2008/layout/VerticalCurvedList"/>
    <dgm:cxn modelId="{E83DDC98-3352-4B5A-815F-41828383D8D6}" type="presParOf" srcId="{8D15E65A-AAAF-4634-868E-FAE5C786409D}" destId="{6773D7FB-FD48-413C-8FFB-FF3D6EA6D024}" srcOrd="0" destOrd="0" presId="urn:microsoft.com/office/officeart/2008/layout/VerticalCurvedList"/>
    <dgm:cxn modelId="{DA1E3A5E-DF21-4D1F-BCCC-3790E90D5817}" type="presParOf" srcId="{7B565E2C-F157-4E6F-BAB4-0C9EB8EC04C8}" destId="{B87B8B21-90E6-4D01-B6BD-183D202831CD}" srcOrd="3" destOrd="0" presId="urn:microsoft.com/office/officeart/2008/layout/VerticalCurvedList"/>
    <dgm:cxn modelId="{C5A6A072-707D-47D0-883B-01A95191C943}" type="presParOf" srcId="{7B565E2C-F157-4E6F-BAB4-0C9EB8EC04C8}" destId="{339CE877-F742-4084-B17E-6FE842FB2BC3}" srcOrd="4" destOrd="0" presId="urn:microsoft.com/office/officeart/2008/layout/VerticalCurvedList"/>
    <dgm:cxn modelId="{F0E5B153-A3C2-4D90-BC30-7866B6FD1A3B}" type="presParOf" srcId="{339CE877-F742-4084-B17E-6FE842FB2BC3}" destId="{C7874E7B-DB26-4EB2-85A1-E75A99F7F0CE}" srcOrd="0" destOrd="0" presId="urn:microsoft.com/office/officeart/2008/layout/VerticalCurvedList"/>
    <dgm:cxn modelId="{FE8EB7E3-4010-467E-89C8-BAB71DA5948C}" type="presParOf" srcId="{7B565E2C-F157-4E6F-BAB4-0C9EB8EC04C8}" destId="{4BA57571-73D4-473E-92D1-65AC9E9FD9DB}" srcOrd="5" destOrd="0" presId="urn:microsoft.com/office/officeart/2008/layout/VerticalCurvedList"/>
    <dgm:cxn modelId="{9C7105E5-78BF-47D3-A747-40FD2583EAC2}" type="presParOf" srcId="{7B565E2C-F157-4E6F-BAB4-0C9EB8EC04C8}" destId="{348F3294-57FB-4800-BEEC-910CE0AC33D1}" srcOrd="6" destOrd="0" presId="urn:microsoft.com/office/officeart/2008/layout/VerticalCurvedList"/>
    <dgm:cxn modelId="{02066BCC-7B43-4483-B851-99299FEE09F7}" type="presParOf" srcId="{348F3294-57FB-4800-BEEC-910CE0AC33D1}" destId="{AF3F02B0-5635-4C39-AC6F-3EDDDABA9016}" srcOrd="0" destOrd="0" presId="urn:microsoft.com/office/officeart/2008/layout/VerticalCurvedList"/>
    <dgm:cxn modelId="{6C2A1D2F-3818-44CE-B179-CBBA862F6B5A}" type="presParOf" srcId="{7B565E2C-F157-4E6F-BAB4-0C9EB8EC04C8}" destId="{F9410AFE-92D6-4564-843F-8898C6C2CC82}" srcOrd="7" destOrd="0" presId="urn:microsoft.com/office/officeart/2008/layout/VerticalCurvedList"/>
    <dgm:cxn modelId="{DB710730-C472-40A1-8047-600F23504436}" type="presParOf" srcId="{7B565E2C-F157-4E6F-BAB4-0C9EB8EC04C8}" destId="{0D953FEB-00F6-405F-BC0D-D18B3E27A5F5}" srcOrd="8" destOrd="0" presId="urn:microsoft.com/office/officeart/2008/layout/VerticalCurvedList"/>
    <dgm:cxn modelId="{696F0F42-66BD-4E7B-8DFB-DDEA401E77BE}" type="presParOf" srcId="{0D953FEB-00F6-405F-BC0D-D18B3E27A5F5}" destId="{9A67AD28-CB32-4AEC-8C0B-78180785E78B}" srcOrd="0" destOrd="0" presId="urn:microsoft.com/office/officeart/2008/layout/VerticalCurvedList"/>
    <dgm:cxn modelId="{CFE4422D-99F0-4533-A928-5F3CFA36FDA1}" type="presParOf" srcId="{7B565E2C-F157-4E6F-BAB4-0C9EB8EC04C8}" destId="{AF24F18A-F0B7-40AF-A2CC-55604120260A}" srcOrd="9" destOrd="0" presId="urn:microsoft.com/office/officeart/2008/layout/VerticalCurvedList"/>
    <dgm:cxn modelId="{0E5600F9-C2AF-4DEC-9E55-2B9E00B9F7E0}" type="presParOf" srcId="{7B565E2C-F157-4E6F-BAB4-0C9EB8EC04C8}" destId="{846F841C-60C0-4353-B3DB-513977D99016}" srcOrd="10" destOrd="0" presId="urn:microsoft.com/office/officeart/2008/layout/VerticalCurvedList"/>
    <dgm:cxn modelId="{115558D8-B2B5-45C5-9839-11C0524CE692}" type="presParOf" srcId="{846F841C-60C0-4353-B3DB-513977D99016}" destId="{2A1D4B8E-E090-42ED-AC63-54FFF721E0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1FC66C-0C84-415F-B524-F4A3D1852518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919211C-0DC9-49E1-9B9E-8FF0E2B56E15}">
      <dgm:prSet/>
      <dgm:spPr>
        <a:solidFill>
          <a:srgbClr val="407BC0"/>
        </a:solidFill>
      </dgm:spPr>
      <dgm:t>
        <a:bodyPr/>
        <a:lstStyle/>
        <a:p>
          <a:r>
            <a:rPr lang="en-US" b="1" dirty="0"/>
            <a:t>Narcan Saves Lives: Quick and easy to administer</a:t>
          </a:r>
          <a:endParaRPr lang="en-US" dirty="0"/>
        </a:p>
      </dgm:t>
    </dgm:pt>
    <dgm:pt modelId="{38AA41C4-E68F-4220-9937-8C914D44B2BA}" type="parTrans" cxnId="{3DD56DDE-589B-4FA7-B149-B0400CA9FA82}">
      <dgm:prSet/>
      <dgm:spPr/>
      <dgm:t>
        <a:bodyPr/>
        <a:lstStyle/>
        <a:p>
          <a:endParaRPr lang="en-US"/>
        </a:p>
      </dgm:t>
    </dgm:pt>
    <dgm:pt modelId="{9BCC8797-8099-42A5-A830-8AE1AC5DB802}" type="sibTrans" cxnId="{3DD56DDE-589B-4FA7-B149-B0400CA9FA82}">
      <dgm:prSet/>
      <dgm:spPr/>
      <dgm:t>
        <a:bodyPr/>
        <a:lstStyle/>
        <a:p>
          <a:endParaRPr lang="en-US"/>
        </a:p>
      </dgm:t>
    </dgm:pt>
    <dgm:pt modelId="{7AF2C8A7-7C59-41FE-B60B-9B2E93B7D1DB}">
      <dgm:prSet/>
      <dgm:spPr>
        <a:solidFill>
          <a:srgbClr val="815CA6"/>
        </a:solidFill>
      </dgm:spPr>
      <dgm:t>
        <a:bodyPr/>
        <a:lstStyle/>
        <a:p>
          <a:r>
            <a:rPr lang="en-US" b="1" dirty="0"/>
            <a:t>Recognize the Signs: Always be prepared to act</a:t>
          </a:r>
          <a:endParaRPr lang="en-US" dirty="0"/>
        </a:p>
      </dgm:t>
    </dgm:pt>
    <dgm:pt modelId="{639A28C8-43C8-4301-9664-C3BFBC611660}" type="parTrans" cxnId="{BE466C0B-8D51-418D-B0C7-26BF8DAC9535}">
      <dgm:prSet/>
      <dgm:spPr/>
      <dgm:t>
        <a:bodyPr/>
        <a:lstStyle/>
        <a:p>
          <a:endParaRPr lang="en-US"/>
        </a:p>
      </dgm:t>
    </dgm:pt>
    <dgm:pt modelId="{C92DA96C-E919-49A5-B7A7-CE60F0D40D73}" type="sibTrans" cxnId="{BE466C0B-8D51-418D-B0C7-26BF8DAC9535}">
      <dgm:prSet/>
      <dgm:spPr/>
      <dgm:t>
        <a:bodyPr/>
        <a:lstStyle/>
        <a:p>
          <a:endParaRPr lang="en-US"/>
        </a:p>
      </dgm:t>
    </dgm:pt>
    <dgm:pt modelId="{55F0E12C-BFBD-46A5-B1C6-181EBBECF75E}">
      <dgm:prSet/>
      <dgm:spPr/>
      <dgm:t>
        <a:bodyPr/>
        <a:lstStyle/>
        <a:p>
          <a:r>
            <a:rPr lang="en-US" b="1" dirty="0"/>
            <a:t>Call 911: Medical support is essential </a:t>
          </a:r>
          <a:endParaRPr lang="en-US" dirty="0"/>
        </a:p>
      </dgm:t>
    </dgm:pt>
    <dgm:pt modelId="{604E603C-6454-4A9D-87E2-9A7C5C5081EF}" type="parTrans" cxnId="{9E653692-31BE-4C2B-8258-8BB8C47C2AD6}">
      <dgm:prSet/>
      <dgm:spPr/>
      <dgm:t>
        <a:bodyPr/>
        <a:lstStyle/>
        <a:p>
          <a:endParaRPr lang="en-US"/>
        </a:p>
      </dgm:t>
    </dgm:pt>
    <dgm:pt modelId="{8F174D53-7FCC-4863-8325-8A37BDC80105}" type="sibTrans" cxnId="{9E653692-31BE-4C2B-8258-8BB8C47C2AD6}">
      <dgm:prSet/>
      <dgm:spPr/>
      <dgm:t>
        <a:bodyPr/>
        <a:lstStyle/>
        <a:p>
          <a:endParaRPr lang="en-US"/>
        </a:p>
      </dgm:t>
    </dgm:pt>
    <dgm:pt modelId="{134C18D5-AA56-494A-BE79-4B5678FE3DA2}">
      <dgm:prSet/>
      <dgm:spPr/>
      <dgm:t>
        <a:bodyPr/>
        <a:lstStyle/>
        <a:p>
          <a:r>
            <a:rPr lang="en-US" b="1" dirty="0"/>
            <a:t>Multiple Doses May Be Necessary: Monitor 2-3 minutes</a:t>
          </a:r>
        </a:p>
      </dgm:t>
    </dgm:pt>
    <dgm:pt modelId="{4107A30F-DB9B-4D69-A4B4-829085BC71AF}" type="parTrans" cxnId="{2F7E79CB-2E36-49B5-B83A-F4FC5B65A804}">
      <dgm:prSet/>
      <dgm:spPr/>
      <dgm:t>
        <a:bodyPr/>
        <a:lstStyle/>
        <a:p>
          <a:endParaRPr lang="en-US"/>
        </a:p>
      </dgm:t>
    </dgm:pt>
    <dgm:pt modelId="{E1A4422E-F3FD-4106-9FCC-011AF49FBB1C}" type="sibTrans" cxnId="{2F7E79CB-2E36-49B5-B83A-F4FC5B65A804}">
      <dgm:prSet/>
      <dgm:spPr/>
      <dgm:t>
        <a:bodyPr/>
        <a:lstStyle/>
        <a:p>
          <a:endParaRPr lang="en-US"/>
        </a:p>
      </dgm:t>
    </dgm:pt>
    <dgm:pt modelId="{6917BD11-D4B5-4D9A-AF2F-6D0B3837795A}">
      <dgm:prSet/>
      <dgm:spPr>
        <a:solidFill>
          <a:srgbClr val="36519E"/>
        </a:solidFill>
      </dgm:spPr>
      <dgm:t>
        <a:bodyPr/>
        <a:lstStyle/>
        <a:p>
          <a:r>
            <a:rPr lang="en-US" b="1" dirty="0"/>
            <a:t>Spread Awareness: Encourage others to learn </a:t>
          </a:r>
          <a:r>
            <a:rPr lang="en-US" b="1"/>
            <a:t>and carry Narcan</a:t>
          </a:r>
          <a:endParaRPr lang="en-US" dirty="0"/>
        </a:p>
      </dgm:t>
    </dgm:pt>
    <dgm:pt modelId="{10A61A06-68AA-4A88-804B-C167978FBA93}" type="parTrans" cxnId="{D3E75309-BF90-4D0A-8E66-186C7B99791A}">
      <dgm:prSet/>
      <dgm:spPr/>
      <dgm:t>
        <a:bodyPr/>
        <a:lstStyle/>
        <a:p>
          <a:endParaRPr lang="en-US"/>
        </a:p>
      </dgm:t>
    </dgm:pt>
    <dgm:pt modelId="{B5603D1E-976D-4613-8935-0DC5C74CBCC0}" type="sibTrans" cxnId="{D3E75309-BF90-4D0A-8E66-186C7B99791A}">
      <dgm:prSet/>
      <dgm:spPr/>
      <dgm:t>
        <a:bodyPr/>
        <a:lstStyle/>
        <a:p>
          <a:endParaRPr lang="en-US"/>
        </a:p>
      </dgm:t>
    </dgm:pt>
    <dgm:pt modelId="{90E55431-6426-4179-B921-62565F7D6FFB}" type="pres">
      <dgm:prSet presAssocID="{1D1FC66C-0C84-415F-B524-F4A3D1852518}" presName="Name0" presStyleCnt="0">
        <dgm:presLayoutVars>
          <dgm:chMax val="7"/>
          <dgm:chPref val="7"/>
          <dgm:dir/>
        </dgm:presLayoutVars>
      </dgm:prSet>
      <dgm:spPr/>
    </dgm:pt>
    <dgm:pt modelId="{7B565E2C-F157-4E6F-BAB4-0C9EB8EC04C8}" type="pres">
      <dgm:prSet presAssocID="{1D1FC66C-0C84-415F-B524-F4A3D1852518}" presName="Name1" presStyleCnt="0"/>
      <dgm:spPr/>
    </dgm:pt>
    <dgm:pt modelId="{606C4C19-2BCE-4EFB-91D1-67611FE7A3F9}" type="pres">
      <dgm:prSet presAssocID="{1D1FC66C-0C84-415F-B524-F4A3D1852518}" presName="cycle" presStyleCnt="0"/>
      <dgm:spPr/>
    </dgm:pt>
    <dgm:pt modelId="{7FA61087-D4C4-424A-8261-357B741985CB}" type="pres">
      <dgm:prSet presAssocID="{1D1FC66C-0C84-415F-B524-F4A3D1852518}" presName="srcNode" presStyleLbl="node1" presStyleIdx="0" presStyleCnt="5"/>
      <dgm:spPr/>
    </dgm:pt>
    <dgm:pt modelId="{44015901-8335-49DD-BAAF-4B1C150FF27B}" type="pres">
      <dgm:prSet presAssocID="{1D1FC66C-0C84-415F-B524-F4A3D1852518}" presName="conn" presStyleLbl="parChTrans1D2" presStyleIdx="0" presStyleCnt="1"/>
      <dgm:spPr/>
    </dgm:pt>
    <dgm:pt modelId="{B4609894-55A9-47DC-9589-B472739C00CF}" type="pres">
      <dgm:prSet presAssocID="{1D1FC66C-0C84-415F-B524-F4A3D1852518}" presName="extraNode" presStyleLbl="node1" presStyleIdx="0" presStyleCnt="5"/>
      <dgm:spPr/>
    </dgm:pt>
    <dgm:pt modelId="{50DAE62A-4549-4A93-B6E4-228B81D6D104}" type="pres">
      <dgm:prSet presAssocID="{1D1FC66C-0C84-415F-B524-F4A3D1852518}" presName="dstNode" presStyleLbl="node1" presStyleIdx="0" presStyleCnt="5"/>
      <dgm:spPr/>
    </dgm:pt>
    <dgm:pt modelId="{1BD4C82A-719E-4B9C-B51B-C85040DB7924}" type="pres">
      <dgm:prSet presAssocID="{3919211C-0DC9-49E1-9B9E-8FF0E2B56E15}" presName="text_1" presStyleLbl="node1" presStyleIdx="0" presStyleCnt="5">
        <dgm:presLayoutVars>
          <dgm:bulletEnabled val="1"/>
        </dgm:presLayoutVars>
      </dgm:prSet>
      <dgm:spPr/>
    </dgm:pt>
    <dgm:pt modelId="{8D15E65A-AAAF-4634-868E-FAE5C786409D}" type="pres">
      <dgm:prSet presAssocID="{3919211C-0DC9-49E1-9B9E-8FF0E2B56E15}" presName="accent_1" presStyleCnt="0"/>
      <dgm:spPr/>
    </dgm:pt>
    <dgm:pt modelId="{6773D7FB-FD48-413C-8FFB-FF3D6EA6D024}" type="pres">
      <dgm:prSet presAssocID="{3919211C-0DC9-49E1-9B9E-8FF0E2B56E15}" presName="accentRepeatNode" presStyleLbl="solidFgAcc1" presStyleIdx="0" presStyleCnt="5"/>
      <dgm:spPr/>
    </dgm:pt>
    <dgm:pt modelId="{B87B8B21-90E6-4D01-B6BD-183D202831CD}" type="pres">
      <dgm:prSet presAssocID="{7AF2C8A7-7C59-41FE-B60B-9B2E93B7D1DB}" presName="text_2" presStyleLbl="node1" presStyleIdx="1" presStyleCnt="5">
        <dgm:presLayoutVars>
          <dgm:bulletEnabled val="1"/>
        </dgm:presLayoutVars>
      </dgm:prSet>
      <dgm:spPr/>
    </dgm:pt>
    <dgm:pt modelId="{339CE877-F742-4084-B17E-6FE842FB2BC3}" type="pres">
      <dgm:prSet presAssocID="{7AF2C8A7-7C59-41FE-B60B-9B2E93B7D1DB}" presName="accent_2" presStyleCnt="0"/>
      <dgm:spPr/>
    </dgm:pt>
    <dgm:pt modelId="{C7874E7B-DB26-4EB2-85A1-E75A99F7F0CE}" type="pres">
      <dgm:prSet presAssocID="{7AF2C8A7-7C59-41FE-B60B-9B2E93B7D1DB}" presName="accentRepeatNode" presStyleLbl="solidFgAcc1" presStyleIdx="1" presStyleCnt="5"/>
      <dgm:spPr/>
    </dgm:pt>
    <dgm:pt modelId="{4BA57571-73D4-473E-92D1-65AC9E9FD9DB}" type="pres">
      <dgm:prSet presAssocID="{55F0E12C-BFBD-46A5-B1C6-181EBBECF75E}" presName="text_3" presStyleLbl="node1" presStyleIdx="2" presStyleCnt="5">
        <dgm:presLayoutVars>
          <dgm:bulletEnabled val="1"/>
        </dgm:presLayoutVars>
      </dgm:prSet>
      <dgm:spPr/>
    </dgm:pt>
    <dgm:pt modelId="{348F3294-57FB-4800-BEEC-910CE0AC33D1}" type="pres">
      <dgm:prSet presAssocID="{55F0E12C-BFBD-46A5-B1C6-181EBBECF75E}" presName="accent_3" presStyleCnt="0"/>
      <dgm:spPr/>
    </dgm:pt>
    <dgm:pt modelId="{AF3F02B0-5635-4C39-AC6F-3EDDDABA9016}" type="pres">
      <dgm:prSet presAssocID="{55F0E12C-BFBD-46A5-B1C6-181EBBECF75E}" presName="accentRepeatNode" presStyleLbl="solidFgAcc1" presStyleIdx="2" presStyleCnt="5"/>
      <dgm:spPr/>
    </dgm:pt>
    <dgm:pt modelId="{F9410AFE-92D6-4564-843F-8898C6C2CC82}" type="pres">
      <dgm:prSet presAssocID="{134C18D5-AA56-494A-BE79-4B5678FE3DA2}" presName="text_4" presStyleLbl="node1" presStyleIdx="3" presStyleCnt="5">
        <dgm:presLayoutVars>
          <dgm:bulletEnabled val="1"/>
        </dgm:presLayoutVars>
      </dgm:prSet>
      <dgm:spPr/>
    </dgm:pt>
    <dgm:pt modelId="{0D953FEB-00F6-405F-BC0D-D18B3E27A5F5}" type="pres">
      <dgm:prSet presAssocID="{134C18D5-AA56-494A-BE79-4B5678FE3DA2}" presName="accent_4" presStyleCnt="0"/>
      <dgm:spPr/>
    </dgm:pt>
    <dgm:pt modelId="{9A67AD28-CB32-4AEC-8C0B-78180785E78B}" type="pres">
      <dgm:prSet presAssocID="{134C18D5-AA56-494A-BE79-4B5678FE3DA2}" presName="accentRepeatNode" presStyleLbl="solidFgAcc1" presStyleIdx="3" presStyleCnt="5"/>
      <dgm:spPr/>
    </dgm:pt>
    <dgm:pt modelId="{AF24F18A-F0B7-40AF-A2CC-55604120260A}" type="pres">
      <dgm:prSet presAssocID="{6917BD11-D4B5-4D9A-AF2F-6D0B3837795A}" presName="text_5" presStyleLbl="node1" presStyleIdx="4" presStyleCnt="5">
        <dgm:presLayoutVars>
          <dgm:bulletEnabled val="1"/>
        </dgm:presLayoutVars>
      </dgm:prSet>
      <dgm:spPr/>
    </dgm:pt>
    <dgm:pt modelId="{846F841C-60C0-4353-B3DB-513977D99016}" type="pres">
      <dgm:prSet presAssocID="{6917BD11-D4B5-4D9A-AF2F-6D0B3837795A}" presName="accent_5" presStyleCnt="0"/>
      <dgm:spPr/>
    </dgm:pt>
    <dgm:pt modelId="{2A1D4B8E-E090-42ED-AC63-54FFF721E03E}" type="pres">
      <dgm:prSet presAssocID="{6917BD11-D4B5-4D9A-AF2F-6D0B3837795A}" presName="accentRepeatNode" presStyleLbl="solidFgAcc1" presStyleIdx="4" presStyleCnt="5"/>
      <dgm:spPr/>
    </dgm:pt>
  </dgm:ptLst>
  <dgm:cxnLst>
    <dgm:cxn modelId="{D3E75309-BF90-4D0A-8E66-186C7B99791A}" srcId="{1D1FC66C-0C84-415F-B524-F4A3D1852518}" destId="{6917BD11-D4B5-4D9A-AF2F-6D0B3837795A}" srcOrd="4" destOrd="0" parTransId="{10A61A06-68AA-4A88-804B-C167978FBA93}" sibTransId="{B5603D1E-976D-4613-8935-0DC5C74CBCC0}"/>
    <dgm:cxn modelId="{BE466C0B-8D51-418D-B0C7-26BF8DAC9535}" srcId="{1D1FC66C-0C84-415F-B524-F4A3D1852518}" destId="{7AF2C8A7-7C59-41FE-B60B-9B2E93B7D1DB}" srcOrd="1" destOrd="0" parTransId="{639A28C8-43C8-4301-9664-C3BFBC611660}" sibTransId="{C92DA96C-E919-49A5-B7A7-CE60F0D40D73}"/>
    <dgm:cxn modelId="{C47F5846-C7AB-47B9-AE2A-3BB347A41D4C}" type="presOf" srcId="{134C18D5-AA56-494A-BE79-4B5678FE3DA2}" destId="{F9410AFE-92D6-4564-843F-8898C6C2CC82}" srcOrd="0" destOrd="0" presId="urn:microsoft.com/office/officeart/2008/layout/VerticalCurvedList"/>
    <dgm:cxn modelId="{0BE53647-2CC4-4B72-AF08-EBE7245AC153}" type="presOf" srcId="{3919211C-0DC9-49E1-9B9E-8FF0E2B56E15}" destId="{1BD4C82A-719E-4B9C-B51B-C85040DB7924}" srcOrd="0" destOrd="0" presId="urn:microsoft.com/office/officeart/2008/layout/VerticalCurvedList"/>
    <dgm:cxn modelId="{ACED5E67-7B58-447B-A489-AD0B421F8CAF}" type="presOf" srcId="{7AF2C8A7-7C59-41FE-B60B-9B2E93B7D1DB}" destId="{B87B8B21-90E6-4D01-B6BD-183D202831CD}" srcOrd="0" destOrd="0" presId="urn:microsoft.com/office/officeart/2008/layout/VerticalCurvedList"/>
    <dgm:cxn modelId="{279AE76A-6EA4-4820-8665-E35EFBCFB8F4}" type="presOf" srcId="{9BCC8797-8099-42A5-A830-8AE1AC5DB802}" destId="{44015901-8335-49DD-BAAF-4B1C150FF27B}" srcOrd="0" destOrd="0" presId="urn:microsoft.com/office/officeart/2008/layout/VerticalCurvedList"/>
    <dgm:cxn modelId="{2DA37554-C1DF-4E5D-914E-078503EF37BC}" type="presOf" srcId="{6917BD11-D4B5-4D9A-AF2F-6D0B3837795A}" destId="{AF24F18A-F0B7-40AF-A2CC-55604120260A}" srcOrd="0" destOrd="0" presId="urn:microsoft.com/office/officeart/2008/layout/VerticalCurvedList"/>
    <dgm:cxn modelId="{2C933E57-9708-4FF6-91C3-922622B0A6FD}" type="presOf" srcId="{55F0E12C-BFBD-46A5-B1C6-181EBBECF75E}" destId="{4BA57571-73D4-473E-92D1-65AC9E9FD9DB}" srcOrd="0" destOrd="0" presId="urn:microsoft.com/office/officeart/2008/layout/VerticalCurvedList"/>
    <dgm:cxn modelId="{9E653692-31BE-4C2B-8258-8BB8C47C2AD6}" srcId="{1D1FC66C-0C84-415F-B524-F4A3D1852518}" destId="{55F0E12C-BFBD-46A5-B1C6-181EBBECF75E}" srcOrd="2" destOrd="0" parTransId="{604E603C-6454-4A9D-87E2-9A7C5C5081EF}" sibTransId="{8F174D53-7FCC-4863-8325-8A37BDC80105}"/>
    <dgm:cxn modelId="{2F7E79CB-2E36-49B5-B83A-F4FC5B65A804}" srcId="{1D1FC66C-0C84-415F-B524-F4A3D1852518}" destId="{134C18D5-AA56-494A-BE79-4B5678FE3DA2}" srcOrd="3" destOrd="0" parTransId="{4107A30F-DB9B-4D69-A4B4-829085BC71AF}" sibTransId="{E1A4422E-F3FD-4106-9FCC-011AF49FBB1C}"/>
    <dgm:cxn modelId="{E26854D9-7993-41D4-A93E-E9D85F121CB8}" type="presOf" srcId="{1D1FC66C-0C84-415F-B524-F4A3D1852518}" destId="{90E55431-6426-4179-B921-62565F7D6FFB}" srcOrd="0" destOrd="0" presId="urn:microsoft.com/office/officeart/2008/layout/VerticalCurvedList"/>
    <dgm:cxn modelId="{3DD56DDE-589B-4FA7-B149-B0400CA9FA82}" srcId="{1D1FC66C-0C84-415F-B524-F4A3D1852518}" destId="{3919211C-0DC9-49E1-9B9E-8FF0E2B56E15}" srcOrd="0" destOrd="0" parTransId="{38AA41C4-E68F-4220-9937-8C914D44B2BA}" sibTransId="{9BCC8797-8099-42A5-A830-8AE1AC5DB802}"/>
    <dgm:cxn modelId="{EBE9D6F8-DE74-4F3E-BC85-FE4A2C4871AD}" type="presParOf" srcId="{90E55431-6426-4179-B921-62565F7D6FFB}" destId="{7B565E2C-F157-4E6F-BAB4-0C9EB8EC04C8}" srcOrd="0" destOrd="0" presId="urn:microsoft.com/office/officeart/2008/layout/VerticalCurvedList"/>
    <dgm:cxn modelId="{DA581566-1C7D-4690-962F-6FBE4C0A569B}" type="presParOf" srcId="{7B565E2C-F157-4E6F-BAB4-0C9EB8EC04C8}" destId="{606C4C19-2BCE-4EFB-91D1-67611FE7A3F9}" srcOrd="0" destOrd="0" presId="urn:microsoft.com/office/officeart/2008/layout/VerticalCurvedList"/>
    <dgm:cxn modelId="{E70A74B2-1CF0-45C0-A0A1-9B71F307CD4D}" type="presParOf" srcId="{606C4C19-2BCE-4EFB-91D1-67611FE7A3F9}" destId="{7FA61087-D4C4-424A-8261-357B741985CB}" srcOrd="0" destOrd="0" presId="urn:microsoft.com/office/officeart/2008/layout/VerticalCurvedList"/>
    <dgm:cxn modelId="{CAFCB6ED-EDFA-40D3-8D23-35A6B14221B2}" type="presParOf" srcId="{606C4C19-2BCE-4EFB-91D1-67611FE7A3F9}" destId="{44015901-8335-49DD-BAAF-4B1C150FF27B}" srcOrd="1" destOrd="0" presId="urn:microsoft.com/office/officeart/2008/layout/VerticalCurvedList"/>
    <dgm:cxn modelId="{2B834830-AD19-4C35-90DB-DE21285F0190}" type="presParOf" srcId="{606C4C19-2BCE-4EFB-91D1-67611FE7A3F9}" destId="{B4609894-55A9-47DC-9589-B472739C00CF}" srcOrd="2" destOrd="0" presId="urn:microsoft.com/office/officeart/2008/layout/VerticalCurvedList"/>
    <dgm:cxn modelId="{00638410-8A08-42E8-8DEF-808D7F5AC927}" type="presParOf" srcId="{606C4C19-2BCE-4EFB-91D1-67611FE7A3F9}" destId="{50DAE62A-4549-4A93-B6E4-228B81D6D104}" srcOrd="3" destOrd="0" presId="urn:microsoft.com/office/officeart/2008/layout/VerticalCurvedList"/>
    <dgm:cxn modelId="{A8C957CC-CF3B-48CA-80C1-379FA1472C8D}" type="presParOf" srcId="{7B565E2C-F157-4E6F-BAB4-0C9EB8EC04C8}" destId="{1BD4C82A-719E-4B9C-B51B-C85040DB7924}" srcOrd="1" destOrd="0" presId="urn:microsoft.com/office/officeart/2008/layout/VerticalCurvedList"/>
    <dgm:cxn modelId="{6D2172BD-B408-42A0-AB06-DB6F9DB092C5}" type="presParOf" srcId="{7B565E2C-F157-4E6F-BAB4-0C9EB8EC04C8}" destId="{8D15E65A-AAAF-4634-868E-FAE5C786409D}" srcOrd="2" destOrd="0" presId="urn:microsoft.com/office/officeart/2008/layout/VerticalCurvedList"/>
    <dgm:cxn modelId="{E83DDC98-3352-4B5A-815F-41828383D8D6}" type="presParOf" srcId="{8D15E65A-AAAF-4634-868E-FAE5C786409D}" destId="{6773D7FB-FD48-413C-8FFB-FF3D6EA6D024}" srcOrd="0" destOrd="0" presId="urn:microsoft.com/office/officeart/2008/layout/VerticalCurvedList"/>
    <dgm:cxn modelId="{DA1E3A5E-DF21-4D1F-BCCC-3790E90D5817}" type="presParOf" srcId="{7B565E2C-F157-4E6F-BAB4-0C9EB8EC04C8}" destId="{B87B8B21-90E6-4D01-B6BD-183D202831CD}" srcOrd="3" destOrd="0" presId="urn:microsoft.com/office/officeart/2008/layout/VerticalCurvedList"/>
    <dgm:cxn modelId="{C5A6A072-707D-47D0-883B-01A95191C943}" type="presParOf" srcId="{7B565E2C-F157-4E6F-BAB4-0C9EB8EC04C8}" destId="{339CE877-F742-4084-B17E-6FE842FB2BC3}" srcOrd="4" destOrd="0" presId="urn:microsoft.com/office/officeart/2008/layout/VerticalCurvedList"/>
    <dgm:cxn modelId="{F0E5B153-A3C2-4D90-BC30-7866B6FD1A3B}" type="presParOf" srcId="{339CE877-F742-4084-B17E-6FE842FB2BC3}" destId="{C7874E7B-DB26-4EB2-85A1-E75A99F7F0CE}" srcOrd="0" destOrd="0" presId="urn:microsoft.com/office/officeart/2008/layout/VerticalCurvedList"/>
    <dgm:cxn modelId="{FE8EB7E3-4010-467E-89C8-BAB71DA5948C}" type="presParOf" srcId="{7B565E2C-F157-4E6F-BAB4-0C9EB8EC04C8}" destId="{4BA57571-73D4-473E-92D1-65AC9E9FD9DB}" srcOrd="5" destOrd="0" presId="urn:microsoft.com/office/officeart/2008/layout/VerticalCurvedList"/>
    <dgm:cxn modelId="{9C7105E5-78BF-47D3-A747-40FD2583EAC2}" type="presParOf" srcId="{7B565E2C-F157-4E6F-BAB4-0C9EB8EC04C8}" destId="{348F3294-57FB-4800-BEEC-910CE0AC33D1}" srcOrd="6" destOrd="0" presId="urn:microsoft.com/office/officeart/2008/layout/VerticalCurvedList"/>
    <dgm:cxn modelId="{02066BCC-7B43-4483-B851-99299FEE09F7}" type="presParOf" srcId="{348F3294-57FB-4800-BEEC-910CE0AC33D1}" destId="{AF3F02B0-5635-4C39-AC6F-3EDDDABA9016}" srcOrd="0" destOrd="0" presId="urn:microsoft.com/office/officeart/2008/layout/VerticalCurvedList"/>
    <dgm:cxn modelId="{6C2A1D2F-3818-44CE-B179-CBBA862F6B5A}" type="presParOf" srcId="{7B565E2C-F157-4E6F-BAB4-0C9EB8EC04C8}" destId="{F9410AFE-92D6-4564-843F-8898C6C2CC82}" srcOrd="7" destOrd="0" presId="urn:microsoft.com/office/officeart/2008/layout/VerticalCurvedList"/>
    <dgm:cxn modelId="{DB710730-C472-40A1-8047-600F23504436}" type="presParOf" srcId="{7B565E2C-F157-4E6F-BAB4-0C9EB8EC04C8}" destId="{0D953FEB-00F6-405F-BC0D-D18B3E27A5F5}" srcOrd="8" destOrd="0" presId="urn:microsoft.com/office/officeart/2008/layout/VerticalCurvedList"/>
    <dgm:cxn modelId="{696F0F42-66BD-4E7B-8DFB-DDEA401E77BE}" type="presParOf" srcId="{0D953FEB-00F6-405F-BC0D-D18B3E27A5F5}" destId="{9A67AD28-CB32-4AEC-8C0B-78180785E78B}" srcOrd="0" destOrd="0" presId="urn:microsoft.com/office/officeart/2008/layout/VerticalCurvedList"/>
    <dgm:cxn modelId="{CFE4422D-99F0-4533-A928-5F3CFA36FDA1}" type="presParOf" srcId="{7B565E2C-F157-4E6F-BAB4-0C9EB8EC04C8}" destId="{AF24F18A-F0B7-40AF-A2CC-55604120260A}" srcOrd="9" destOrd="0" presId="urn:microsoft.com/office/officeart/2008/layout/VerticalCurvedList"/>
    <dgm:cxn modelId="{0E5600F9-C2AF-4DEC-9E55-2B9E00B9F7E0}" type="presParOf" srcId="{7B565E2C-F157-4E6F-BAB4-0C9EB8EC04C8}" destId="{846F841C-60C0-4353-B3DB-513977D99016}" srcOrd="10" destOrd="0" presId="urn:microsoft.com/office/officeart/2008/layout/VerticalCurvedList"/>
    <dgm:cxn modelId="{115558D8-B2B5-45C5-9839-11C0524CE692}" type="presParOf" srcId="{846F841C-60C0-4353-B3DB-513977D99016}" destId="{2A1D4B8E-E090-42ED-AC63-54FFF721E0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5D433-EFC8-4F81-A34F-50E920492D02}">
      <dsp:nvSpPr>
        <dsp:cNvPr id="0" name=""/>
        <dsp:cNvSpPr/>
      </dsp:nvSpPr>
      <dsp:spPr>
        <a:xfrm>
          <a:off x="1903882" y="511"/>
          <a:ext cx="7597784" cy="664685"/>
        </a:xfrm>
        <a:prstGeom prst="rect">
          <a:avLst/>
        </a:prstGeom>
        <a:solidFill>
          <a:srgbClr val="665EA9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62" tIns="168830" rIns="147762" bIns="16883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ODs only happen to people who use drugs regularly</a:t>
          </a:r>
        </a:p>
      </dsp:txBody>
      <dsp:txXfrm>
        <a:off x="1903882" y="511"/>
        <a:ext cx="7597784" cy="664685"/>
      </dsp:txXfrm>
    </dsp:sp>
    <dsp:sp modelId="{7F7CE937-D455-4D3E-9852-0F17A4C16BB0}">
      <dsp:nvSpPr>
        <dsp:cNvPr id="0" name=""/>
        <dsp:cNvSpPr/>
      </dsp:nvSpPr>
      <dsp:spPr>
        <a:xfrm>
          <a:off x="0" y="511"/>
          <a:ext cx="1903882" cy="664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47" tIns="65656" rIns="100747" bIns="6565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36519E"/>
              </a:solidFill>
            </a:rPr>
            <a:t>Myth</a:t>
          </a:r>
        </a:p>
      </dsp:txBody>
      <dsp:txXfrm>
        <a:off x="0" y="511"/>
        <a:ext cx="1903882" cy="664685"/>
      </dsp:txXfrm>
    </dsp:sp>
    <dsp:sp modelId="{F786D014-8E8D-4AB7-9623-FF849389F6BA}">
      <dsp:nvSpPr>
        <dsp:cNvPr id="0" name=""/>
        <dsp:cNvSpPr/>
      </dsp:nvSpPr>
      <dsp:spPr>
        <a:xfrm>
          <a:off x="1903882" y="705078"/>
          <a:ext cx="7615528" cy="664685"/>
        </a:xfrm>
        <a:prstGeom prst="rect">
          <a:avLst/>
        </a:prstGeom>
        <a:solidFill>
          <a:srgbClr val="815CA6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62" tIns="168830" rIns="147762" bIns="16883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Can happen to anyone, especially 1</a:t>
          </a:r>
          <a:r>
            <a:rPr lang="en-US" sz="2100" kern="1200" baseline="30000" dirty="0"/>
            <a:t>st</a:t>
          </a:r>
          <a:r>
            <a:rPr lang="en-US" sz="2100" kern="1200" dirty="0"/>
            <a:t> time or occasional users</a:t>
          </a:r>
        </a:p>
      </dsp:txBody>
      <dsp:txXfrm>
        <a:off x="1903882" y="705078"/>
        <a:ext cx="7615528" cy="664685"/>
      </dsp:txXfrm>
    </dsp:sp>
    <dsp:sp modelId="{9A0FDEC7-3E96-454F-BD5E-71AD6E560BCB}">
      <dsp:nvSpPr>
        <dsp:cNvPr id="0" name=""/>
        <dsp:cNvSpPr/>
      </dsp:nvSpPr>
      <dsp:spPr>
        <a:xfrm>
          <a:off x="0" y="705078"/>
          <a:ext cx="1903882" cy="664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47" tIns="65656" rIns="100747" bIns="6565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26AEE5"/>
              </a:solidFill>
            </a:rPr>
            <a:t>Fact</a:t>
          </a:r>
        </a:p>
      </dsp:txBody>
      <dsp:txXfrm>
        <a:off x="0" y="705078"/>
        <a:ext cx="1903882" cy="664685"/>
      </dsp:txXfrm>
    </dsp:sp>
    <dsp:sp modelId="{3231470F-A389-4107-9918-64393161838D}">
      <dsp:nvSpPr>
        <dsp:cNvPr id="0" name=""/>
        <dsp:cNvSpPr/>
      </dsp:nvSpPr>
      <dsp:spPr>
        <a:xfrm>
          <a:off x="1903882" y="1409644"/>
          <a:ext cx="7615528" cy="664685"/>
        </a:xfrm>
        <a:prstGeom prst="rect">
          <a:avLst/>
        </a:prstGeom>
        <a:solidFill>
          <a:srgbClr val="26AEE5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62" tIns="168830" rIns="147762" bIns="16883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 can tell someone is overdosing just by looking at them</a:t>
          </a:r>
        </a:p>
      </dsp:txBody>
      <dsp:txXfrm>
        <a:off x="1903882" y="1409644"/>
        <a:ext cx="7615528" cy="664685"/>
      </dsp:txXfrm>
    </dsp:sp>
    <dsp:sp modelId="{AB243AB0-FB31-4442-8E54-77455C87552E}">
      <dsp:nvSpPr>
        <dsp:cNvPr id="0" name=""/>
        <dsp:cNvSpPr/>
      </dsp:nvSpPr>
      <dsp:spPr>
        <a:xfrm>
          <a:off x="0" y="1409644"/>
          <a:ext cx="1903882" cy="664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47" tIns="65656" rIns="100747" bIns="6565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36519E"/>
              </a:solidFill>
            </a:rPr>
            <a:t>Myth</a:t>
          </a:r>
        </a:p>
      </dsp:txBody>
      <dsp:txXfrm>
        <a:off x="0" y="1409644"/>
        <a:ext cx="1903882" cy="664685"/>
      </dsp:txXfrm>
    </dsp:sp>
    <dsp:sp modelId="{7BB15811-1328-446C-8B65-09E7E1C5D23C}">
      <dsp:nvSpPr>
        <dsp:cNvPr id="0" name=""/>
        <dsp:cNvSpPr/>
      </dsp:nvSpPr>
      <dsp:spPr>
        <a:xfrm>
          <a:off x="1903882" y="2114211"/>
          <a:ext cx="7615528" cy="664685"/>
        </a:xfrm>
        <a:prstGeom prst="rect">
          <a:avLst/>
        </a:prstGeom>
        <a:solidFill>
          <a:srgbClr val="407BC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62" tIns="168830" rIns="147762" bIns="16883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Signs may not always be obvious, especially in early stages</a:t>
          </a:r>
        </a:p>
      </dsp:txBody>
      <dsp:txXfrm>
        <a:off x="1903882" y="2114211"/>
        <a:ext cx="7615528" cy="664685"/>
      </dsp:txXfrm>
    </dsp:sp>
    <dsp:sp modelId="{72CE0C6A-340C-4BA5-BDC6-CE2233E7FB93}">
      <dsp:nvSpPr>
        <dsp:cNvPr id="0" name=""/>
        <dsp:cNvSpPr/>
      </dsp:nvSpPr>
      <dsp:spPr>
        <a:xfrm>
          <a:off x="0" y="2114211"/>
          <a:ext cx="1903882" cy="664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47" tIns="65656" rIns="100747" bIns="6565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26AEE5"/>
              </a:solidFill>
            </a:rPr>
            <a:t>Fact</a:t>
          </a:r>
        </a:p>
      </dsp:txBody>
      <dsp:txXfrm>
        <a:off x="0" y="2114211"/>
        <a:ext cx="1903882" cy="664685"/>
      </dsp:txXfrm>
    </dsp:sp>
    <dsp:sp modelId="{229C6574-5D47-4784-BCCE-DD3A2C5A6335}">
      <dsp:nvSpPr>
        <dsp:cNvPr id="0" name=""/>
        <dsp:cNvSpPr/>
      </dsp:nvSpPr>
      <dsp:spPr>
        <a:xfrm>
          <a:off x="1903882" y="2818778"/>
          <a:ext cx="7615528" cy="664685"/>
        </a:xfrm>
        <a:prstGeom prst="rect">
          <a:avLst/>
        </a:prstGeom>
        <a:solidFill>
          <a:srgbClr val="36519E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62" tIns="168830" rIns="147762" bIns="16883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Narcan encourages drug use</a:t>
          </a:r>
        </a:p>
      </dsp:txBody>
      <dsp:txXfrm>
        <a:off x="1903882" y="2818778"/>
        <a:ext cx="7615528" cy="664685"/>
      </dsp:txXfrm>
    </dsp:sp>
    <dsp:sp modelId="{8B43664B-AA80-4FE4-8424-31A76572CBD2}">
      <dsp:nvSpPr>
        <dsp:cNvPr id="0" name=""/>
        <dsp:cNvSpPr/>
      </dsp:nvSpPr>
      <dsp:spPr>
        <a:xfrm>
          <a:off x="0" y="2818778"/>
          <a:ext cx="1903882" cy="664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47" tIns="65656" rIns="100747" bIns="6565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36519E"/>
              </a:solidFill>
            </a:rPr>
            <a:t>Myth</a:t>
          </a:r>
        </a:p>
      </dsp:txBody>
      <dsp:txXfrm>
        <a:off x="0" y="2818778"/>
        <a:ext cx="1903882" cy="664685"/>
      </dsp:txXfrm>
    </dsp:sp>
    <dsp:sp modelId="{9FC8AC08-4A4C-4090-A769-E9D196529AB5}">
      <dsp:nvSpPr>
        <dsp:cNvPr id="0" name=""/>
        <dsp:cNvSpPr/>
      </dsp:nvSpPr>
      <dsp:spPr>
        <a:xfrm>
          <a:off x="1903882" y="3523345"/>
          <a:ext cx="7615528" cy="66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62" tIns="168830" rIns="147762" bIns="16883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Narcan saves lives and offers a second chance for recovery</a:t>
          </a:r>
        </a:p>
      </dsp:txBody>
      <dsp:txXfrm>
        <a:off x="1903882" y="3523345"/>
        <a:ext cx="7615528" cy="664685"/>
      </dsp:txXfrm>
    </dsp:sp>
    <dsp:sp modelId="{6F7E82C4-2708-4B8F-A53F-C76FF3B3553E}">
      <dsp:nvSpPr>
        <dsp:cNvPr id="0" name=""/>
        <dsp:cNvSpPr/>
      </dsp:nvSpPr>
      <dsp:spPr>
        <a:xfrm>
          <a:off x="0" y="3523345"/>
          <a:ext cx="1903882" cy="664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47" tIns="65656" rIns="100747" bIns="65656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26AEE5"/>
              </a:solidFill>
            </a:rPr>
            <a:t>Fact</a:t>
          </a:r>
        </a:p>
      </dsp:txBody>
      <dsp:txXfrm>
        <a:off x="0" y="3523345"/>
        <a:ext cx="1903882" cy="664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5D433-EFC8-4F81-A34F-50E920492D02}">
      <dsp:nvSpPr>
        <dsp:cNvPr id="0" name=""/>
        <dsp:cNvSpPr/>
      </dsp:nvSpPr>
      <dsp:spPr>
        <a:xfrm>
          <a:off x="1903882" y="511"/>
          <a:ext cx="7597784" cy="664685"/>
        </a:xfrm>
        <a:prstGeom prst="rect">
          <a:avLst/>
        </a:prstGeom>
        <a:solidFill>
          <a:srgbClr val="665EA9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62" tIns="168830" rIns="147762" bIns="1688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You can “sleep off” an overdose</a:t>
          </a:r>
        </a:p>
      </dsp:txBody>
      <dsp:txXfrm>
        <a:off x="1903882" y="511"/>
        <a:ext cx="7597784" cy="664685"/>
      </dsp:txXfrm>
    </dsp:sp>
    <dsp:sp modelId="{7F7CE937-D455-4D3E-9852-0F17A4C16BB0}">
      <dsp:nvSpPr>
        <dsp:cNvPr id="0" name=""/>
        <dsp:cNvSpPr/>
      </dsp:nvSpPr>
      <dsp:spPr>
        <a:xfrm>
          <a:off x="0" y="511"/>
          <a:ext cx="1903882" cy="664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47" tIns="65656" rIns="100747" bIns="6565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36519E"/>
              </a:solidFill>
            </a:rPr>
            <a:t>Myth</a:t>
          </a:r>
        </a:p>
      </dsp:txBody>
      <dsp:txXfrm>
        <a:off x="0" y="511"/>
        <a:ext cx="1903882" cy="664685"/>
      </dsp:txXfrm>
    </dsp:sp>
    <dsp:sp modelId="{F786D014-8E8D-4AB7-9623-FF849389F6BA}">
      <dsp:nvSpPr>
        <dsp:cNvPr id="0" name=""/>
        <dsp:cNvSpPr/>
      </dsp:nvSpPr>
      <dsp:spPr>
        <a:xfrm>
          <a:off x="1903882" y="705078"/>
          <a:ext cx="7615528" cy="664685"/>
        </a:xfrm>
        <a:prstGeom prst="rect">
          <a:avLst/>
        </a:prstGeom>
        <a:solidFill>
          <a:srgbClr val="815CA6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62" tIns="168830" rIns="147762" bIns="1688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OD is a medical emergency that can be fatal if treatment is delayed</a:t>
          </a:r>
        </a:p>
      </dsp:txBody>
      <dsp:txXfrm>
        <a:off x="1903882" y="705078"/>
        <a:ext cx="7615528" cy="664685"/>
      </dsp:txXfrm>
    </dsp:sp>
    <dsp:sp modelId="{9A0FDEC7-3E96-454F-BD5E-71AD6E560BCB}">
      <dsp:nvSpPr>
        <dsp:cNvPr id="0" name=""/>
        <dsp:cNvSpPr/>
      </dsp:nvSpPr>
      <dsp:spPr>
        <a:xfrm>
          <a:off x="0" y="705078"/>
          <a:ext cx="1903882" cy="664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47" tIns="65656" rIns="100747" bIns="6565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26AEE5"/>
              </a:solidFill>
            </a:rPr>
            <a:t>Fact</a:t>
          </a:r>
        </a:p>
      </dsp:txBody>
      <dsp:txXfrm>
        <a:off x="0" y="705078"/>
        <a:ext cx="1903882" cy="664685"/>
      </dsp:txXfrm>
    </dsp:sp>
    <dsp:sp modelId="{3231470F-A389-4107-9918-64393161838D}">
      <dsp:nvSpPr>
        <dsp:cNvPr id="0" name=""/>
        <dsp:cNvSpPr/>
      </dsp:nvSpPr>
      <dsp:spPr>
        <a:xfrm>
          <a:off x="1903882" y="1409644"/>
          <a:ext cx="7615528" cy="664685"/>
        </a:xfrm>
        <a:prstGeom prst="rect">
          <a:avLst/>
        </a:prstGeom>
        <a:solidFill>
          <a:srgbClr val="26AEE5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62" tIns="168830" rIns="147762" bIns="1688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Overdoses only happen with illegal drugs</a:t>
          </a:r>
        </a:p>
      </dsp:txBody>
      <dsp:txXfrm>
        <a:off x="1903882" y="1409644"/>
        <a:ext cx="7615528" cy="664685"/>
      </dsp:txXfrm>
    </dsp:sp>
    <dsp:sp modelId="{AB243AB0-FB31-4442-8E54-77455C87552E}">
      <dsp:nvSpPr>
        <dsp:cNvPr id="0" name=""/>
        <dsp:cNvSpPr/>
      </dsp:nvSpPr>
      <dsp:spPr>
        <a:xfrm>
          <a:off x="0" y="1409644"/>
          <a:ext cx="1903882" cy="664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47" tIns="65656" rIns="100747" bIns="6565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36519E"/>
              </a:solidFill>
            </a:rPr>
            <a:t>Myth</a:t>
          </a:r>
        </a:p>
      </dsp:txBody>
      <dsp:txXfrm>
        <a:off x="0" y="1409644"/>
        <a:ext cx="1903882" cy="664685"/>
      </dsp:txXfrm>
    </dsp:sp>
    <dsp:sp modelId="{7BB15811-1328-446C-8B65-09E7E1C5D23C}">
      <dsp:nvSpPr>
        <dsp:cNvPr id="0" name=""/>
        <dsp:cNvSpPr/>
      </dsp:nvSpPr>
      <dsp:spPr>
        <a:xfrm>
          <a:off x="1903882" y="2114211"/>
          <a:ext cx="7615528" cy="664685"/>
        </a:xfrm>
        <a:prstGeom prst="rect">
          <a:avLst/>
        </a:prstGeom>
        <a:solidFill>
          <a:srgbClr val="407BC0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62" tIns="168830" rIns="147762" bIns="1688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Prescription opioids, benzodiazepines, and alcohol are commonly involved</a:t>
          </a:r>
        </a:p>
      </dsp:txBody>
      <dsp:txXfrm>
        <a:off x="1903882" y="2114211"/>
        <a:ext cx="7615528" cy="664685"/>
      </dsp:txXfrm>
    </dsp:sp>
    <dsp:sp modelId="{72CE0C6A-340C-4BA5-BDC6-CE2233E7FB93}">
      <dsp:nvSpPr>
        <dsp:cNvPr id="0" name=""/>
        <dsp:cNvSpPr/>
      </dsp:nvSpPr>
      <dsp:spPr>
        <a:xfrm>
          <a:off x="0" y="2114211"/>
          <a:ext cx="1903882" cy="664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47" tIns="65656" rIns="100747" bIns="6565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26AEE5"/>
              </a:solidFill>
            </a:rPr>
            <a:t>Fact</a:t>
          </a:r>
        </a:p>
      </dsp:txBody>
      <dsp:txXfrm>
        <a:off x="0" y="2114211"/>
        <a:ext cx="1903882" cy="664685"/>
      </dsp:txXfrm>
    </dsp:sp>
    <dsp:sp modelId="{229C6574-5D47-4784-BCCE-DD3A2C5A6335}">
      <dsp:nvSpPr>
        <dsp:cNvPr id="0" name=""/>
        <dsp:cNvSpPr/>
      </dsp:nvSpPr>
      <dsp:spPr>
        <a:xfrm>
          <a:off x="1903882" y="2818778"/>
          <a:ext cx="7615528" cy="664685"/>
        </a:xfrm>
        <a:prstGeom prst="rect">
          <a:avLst/>
        </a:prstGeom>
        <a:solidFill>
          <a:srgbClr val="36519E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62" tIns="168830" rIns="147762" bIns="1688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 can’t help someone who overdoses because I’m not a professional</a:t>
          </a:r>
        </a:p>
      </dsp:txBody>
      <dsp:txXfrm>
        <a:off x="1903882" y="2818778"/>
        <a:ext cx="7615528" cy="664685"/>
      </dsp:txXfrm>
    </dsp:sp>
    <dsp:sp modelId="{8B43664B-AA80-4FE4-8424-31A76572CBD2}">
      <dsp:nvSpPr>
        <dsp:cNvPr id="0" name=""/>
        <dsp:cNvSpPr/>
      </dsp:nvSpPr>
      <dsp:spPr>
        <a:xfrm>
          <a:off x="0" y="2818778"/>
          <a:ext cx="1903882" cy="664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47" tIns="65656" rIns="100747" bIns="6565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36519E"/>
              </a:solidFill>
            </a:rPr>
            <a:t>Myth</a:t>
          </a:r>
        </a:p>
      </dsp:txBody>
      <dsp:txXfrm>
        <a:off x="0" y="2818778"/>
        <a:ext cx="1903882" cy="664685"/>
      </dsp:txXfrm>
    </dsp:sp>
    <dsp:sp modelId="{9FC8AC08-4A4C-4090-A769-E9D196529AB5}">
      <dsp:nvSpPr>
        <dsp:cNvPr id="0" name=""/>
        <dsp:cNvSpPr/>
      </dsp:nvSpPr>
      <dsp:spPr>
        <a:xfrm>
          <a:off x="1903882" y="3523345"/>
          <a:ext cx="7615528" cy="6646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62" tIns="168830" rIns="147762" bIns="16883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Anyone can administer Narcan and save a life, even without medical training</a:t>
          </a:r>
        </a:p>
      </dsp:txBody>
      <dsp:txXfrm>
        <a:off x="1903882" y="3523345"/>
        <a:ext cx="7615528" cy="664685"/>
      </dsp:txXfrm>
    </dsp:sp>
    <dsp:sp modelId="{6F7E82C4-2708-4B8F-A53F-C76FF3B3553E}">
      <dsp:nvSpPr>
        <dsp:cNvPr id="0" name=""/>
        <dsp:cNvSpPr/>
      </dsp:nvSpPr>
      <dsp:spPr>
        <a:xfrm>
          <a:off x="0" y="3523345"/>
          <a:ext cx="1903882" cy="6646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47" tIns="65656" rIns="100747" bIns="6565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26AEE5"/>
              </a:solidFill>
            </a:rPr>
            <a:t>Fact</a:t>
          </a:r>
        </a:p>
      </dsp:txBody>
      <dsp:txXfrm>
        <a:off x="0" y="3523345"/>
        <a:ext cx="1903882" cy="664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15901-8335-49DD-BAAF-4B1C150FF27B}">
      <dsp:nvSpPr>
        <dsp:cNvPr id="0" name=""/>
        <dsp:cNvSpPr/>
      </dsp:nvSpPr>
      <dsp:spPr>
        <a:xfrm>
          <a:off x="-4357253" y="-668365"/>
          <a:ext cx="5191179" cy="5191179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4C82A-719E-4B9C-B51B-C85040DB7924}">
      <dsp:nvSpPr>
        <dsp:cNvPr id="0" name=""/>
        <dsp:cNvSpPr/>
      </dsp:nvSpPr>
      <dsp:spPr>
        <a:xfrm>
          <a:off x="365174" y="240825"/>
          <a:ext cx="9705060" cy="481960"/>
        </a:xfrm>
        <a:prstGeom prst="rect">
          <a:avLst/>
        </a:prstGeom>
        <a:solidFill>
          <a:srgbClr val="407B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55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1. Check for Responsiveness</a:t>
          </a:r>
          <a:endParaRPr lang="en-US" sz="2500" kern="1200" dirty="0"/>
        </a:p>
      </dsp:txBody>
      <dsp:txXfrm>
        <a:off x="365174" y="240825"/>
        <a:ext cx="9705060" cy="481960"/>
      </dsp:txXfrm>
    </dsp:sp>
    <dsp:sp modelId="{6773D7FB-FD48-413C-8FFB-FF3D6EA6D024}">
      <dsp:nvSpPr>
        <dsp:cNvPr id="0" name=""/>
        <dsp:cNvSpPr/>
      </dsp:nvSpPr>
      <dsp:spPr>
        <a:xfrm>
          <a:off x="63949" y="180580"/>
          <a:ext cx="602450" cy="602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B8B21-90E6-4D01-B6BD-183D202831CD}">
      <dsp:nvSpPr>
        <dsp:cNvPr id="0" name=""/>
        <dsp:cNvSpPr/>
      </dsp:nvSpPr>
      <dsp:spPr>
        <a:xfrm>
          <a:off x="710533" y="963535"/>
          <a:ext cx="9359701" cy="481960"/>
        </a:xfrm>
        <a:prstGeom prst="rect">
          <a:avLst/>
        </a:prstGeom>
        <a:solidFill>
          <a:srgbClr val="815CA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55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2. Call 911</a:t>
          </a:r>
          <a:endParaRPr lang="en-US" sz="2500" kern="1200" dirty="0"/>
        </a:p>
      </dsp:txBody>
      <dsp:txXfrm>
        <a:off x="710533" y="963535"/>
        <a:ext cx="9359701" cy="481960"/>
      </dsp:txXfrm>
    </dsp:sp>
    <dsp:sp modelId="{C7874E7B-DB26-4EB2-85A1-E75A99F7F0CE}">
      <dsp:nvSpPr>
        <dsp:cNvPr id="0" name=""/>
        <dsp:cNvSpPr/>
      </dsp:nvSpPr>
      <dsp:spPr>
        <a:xfrm>
          <a:off x="409307" y="903290"/>
          <a:ext cx="602450" cy="602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57571-73D4-473E-92D1-65AC9E9FD9DB}">
      <dsp:nvSpPr>
        <dsp:cNvPr id="0" name=""/>
        <dsp:cNvSpPr/>
      </dsp:nvSpPr>
      <dsp:spPr>
        <a:xfrm>
          <a:off x="816530" y="1686244"/>
          <a:ext cx="9253704" cy="4819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55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3. Administer Narcan Nasal Spray</a:t>
          </a:r>
          <a:endParaRPr lang="en-US" sz="2500" kern="1200" dirty="0"/>
        </a:p>
      </dsp:txBody>
      <dsp:txXfrm>
        <a:off x="816530" y="1686244"/>
        <a:ext cx="9253704" cy="481960"/>
      </dsp:txXfrm>
    </dsp:sp>
    <dsp:sp modelId="{AF3F02B0-5635-4C39-AC6F-3EDDDABA9016}">
      <dsp:nvSpPr>
        <dsp:cNvPr id="0" name=""/>
        <dsp:cNvSpPr/>
      </dsp:nvSpPr>
      <dsp:spPr>
        <a:xfrm>
          <a:off x="515305" y="1625999"/>
          <a:ext cx="602450" cy="602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10AFE-92D6-4564-843F-8898C6C2CC82}">
      <dsp:nvSpPr>
        <dsp:cNvPr id="0" name=""/>
        <dsp:cNvSpPr/>
      </dsp:nvSpPr>
      <dsp:spPr>
        <a:xfrm>
          <a:off x="710533" y="2408953"/>
          <a:ext cx="9359701" cy="4819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55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4. Wait and Monitor</a:t>
          </a:r>
        </a:p>
      </dsp:txBody>
      <dsp:txXfrm>
        <a:off x="710533" y="2408953"/>
        <a:ext cx="9359701" cy="481960"/>
      </dsp:txXfrm>
    </dsp:sp>
    <dsp:sp modelId="{9A67AD28-CB32-4AEC-8C0B-78180785E78B}">
      <dsp:nvSpPr>
        <dsp:cNvPr id="0" name=""/>
        <dsp:cNvSpPr/>
      </dsp:nvSpPr>
      <dsp:spPr>
        <a:xfrm>
          <a:off x="409307" y="2348708"/>
          <a:ext cx="602450" cy="602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4F18A-F0B7-40AF-A2CC-55604120260A}">
      <dsp:nvSpPr>
        <dsp:cNvPr id="0" name=""/>
        <dsp:cNvSpPr/>
      </dsp:nvSpPr>
      <dsp:spPr>
        <a:xfrm>
          <a:off x="365174" y="3131662"/>
          <a:ext cx="9705060" cy="481960"/>
        </a:xfrm>
        <a:prstGeom prst="rect">
          <a:avLst/>
        </a:prstGeom>
        <a:solidFill>
          <a:srgbClr val="36519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55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5. Perform Rescue Breathing/CPR</a:t>
          </a:r>
          <a:endParaRPr lang="en-US" sz="2500" kern="1200" dirty="0"/>
        </a:p>
      </dsp:txBody>
      <dsp:txXfrm>
        <a:off x="365174" y="3131662"/>
        <a:ext cx="9705060" cy="481960"/>
      </dsp:txXfrm>
    </dsp:sp>
    <dsp:sp modelId="{2A1D4B8E-E090-42ED-AC63-54FFF721E03E}">
      <dsp:nvSpPr>
        <dsp:cNvPr id="0" name=""/>
        <dsp:cNvSpPr/>
      </dsp:nvSpPr>
      <dsp:spPr>
        <a:xfrm>
          <a:off x="63949" y="3071417"/>
          <a:ext cx="602450" cy="602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15901-8335-49DD-BAAF-4B1C150FF27B}">
      <dsp:nvSpPr>
        <dsp:cNvPr id="0" name=""/>
        <dsp:cNvSpPr/>
      </dsp:nvSpPr>
      <dsp:spPr>
        <a:xfrm>
          <a:off x="-4357253" y="-668365"/>
          <a:ext cx="5191179" cy="5191179"/>
        </a:xfrm>
        <a:prstGeom prst="blockArc">
          <a:avLst>
            <a:gd name="adj1" fmla="val 18900000"/>
            <a:gd name="adj2" fmla="val 2700000"/>
            <a:gd name="adj3" fmla="val 41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D4C82A-719E-4B9C-B51B-C85040DB7924}">
      <dsp:nvSpPr>
        <dsp:cNvPr id="0" name=""/>
        <dsp:cNvSpPr/>
      </dsp:nvSpPr>
      <dsp:spPr>
        <a:xfrm>
          <a:off x="365174" y="240825"/>
          <a:ext cx="9705060" cy="481960"/>
        </a:xfrm>
        <a:prstGeom prst="rect">
          <a:avLst/>
        </a:prstGeom>
        <a:solidFill>
          <a:srgbClr val="407B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55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Narcan Saves Lives: Quick and easy to administer</a:t>
          </a:r>
          <a:endParaRPr lang="en-US" sz="2500" kern="1200" dirty="0"/>
        </a:p>
      </dsp:txBody>
      <dsp:txXfrm>
        <a:off x="365174" y="240825"/>
        <a:ext cx="9705060" cy="481960"/>
      </dsp:txXfrm>
    </dsp:sp>
    <dsp:sp modelId="{6773D7FB-FD48-413C-8FFB-FF3D6EA6D024}">
      <dsp:nvSpPr>
        <dsp:cNvPr id="0" name=""/>
        <dsp:cNvSpPr/>
      </dsp:nvSpPr>
      <dsp:spPr>
        <a:xfrm>
          <a:off x="63949" y="180580"/>
          <a:ext cx="602450" cy="602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B8B21-90E6-4D01-B6BD-183D202831CD}">
      <dsp:nvSpPr>
        <dsp:cNvPr id="0" name=""/>
        <dsp:cNvSpPr/>
      </dsp:nvSpPr>
      <dsp:spPr>
        <a:xfrm>
          <a:off x="710533" y="963535"/>
          <a:ext cx="9359701" cy="481960"/>
        </a:xfrm>
        <a:prstGeom prst="rect">
          <a:avLst/>
        </a:prstGeom>
        <a:solidFill>
          <a:srgbClr val="815CA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55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Recognize the Signs: Always be prepared to act</a:t>
          </a:r>
          <a:endParaRPr lang="en-US" sz="2500" kern="1200" dirty="0"/>
        </a:p>
      </dsp:txBody>
      <dsp:txXfrm>
        <a:off x="710533" y="963535"/>
        <a:ext cx="9359701" cy="481960"/>
      </dsp:txXfrm>
    </dsp:sp>
    <dsp:sp modelId="{C7874E7B-DB26-4EB2-85A1-E75A99F7F0CE}">
      <dsp:nvSpPr>
        <dsp:cNvPr id="0" name=""/>
        <dsp:cNvSpPr/>
      </dsp:nvSpPr>
      <dsp:spPr>
        <a:xfrm>
          <a:off x="409307" y="903290"/>
          <a:ext cx="602450" cy="602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57571-73D4-473E-92D1-65AC9E9FD9DB}">
      <dsp:nvSpPr>
        <dsp:cNvPr id="0" name=""/>
        <dsp:cNvSpPr/>
      </dsp:nvSpPr>
      <dsp:spPr>
        <a:xfrm>
          <a:off x="816530" y="1686244"/>
          <a:ext cx="9253704" cy="4819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55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Call 911: Medical support is essential </a:t>
          </a:r>
          <a:endParaRPr lang="en-US" sz="2500" kern="1200" dirty="0"/>
        </a:p>
      </dsp:txBody>
      <dsp:txXfrm>
        <a:off x="816530" y="1686244"/>
        <a:ext cx="9253704" cy="481960"/>
      </dsp:txXfrm>
    </dsp:sp>
    <dsp:sp modelId="{AF3F02B0-5635-4C39-AC6F-3EDDDABA9016}">
      <dsp:nvSpPr>
        <dsp:cNvPr id="0" name=""/>
        <dsp:cNvSpPr/>
      </dsp:nvSpPr>
      <dsp:spPr>
        <a:xfrm>
          <a:off x="515305" y="1625999"/>
          <a:ext cx="602450" cy="602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10AFE-92D6-4564-843F-8898C6C2CC82}">
      <dsp:nvSpPr>
        <dsp:cNvPr id="0" name=""/>
        <dsp:cNvSpPr/>
      </dsp:nvSpPr>
      <dsp:spPr>
        <a:xfrm>
          <a:off x="710533" y="2408953"/>
          <a:ext cx="9359701" cy="48196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55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Multiple Doses May Be Necessary: Monitor 2-3 minutes</a:t>
          </a:r>
        </a:p>
      </dsp:txBody>
      <dsp:txXfrm>
        <a:off x="710533" y="2408953"/>
        <a:ext cx="9359701" cy="481960"/>
      </dsp:txXfrm>
    </dsp:sp>
    <dsp:sp modelId="{9A67AD28-CB32-4AEC-8C0B-78180785E78B}">
      <dsp:nvSpPr>
        <dsp:cNvPr id="0" name=""/>
        <dsp:cNvSpPr/>
      </dsp:nvSpPr>
      <dsp:spPr>
        <a:xfrm>
          <a:off x="409307" y="2348708"/>
          <a:ext cx="602450" cy="602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4F18A-F0B7-40AF-A2CC-55604120260A}">
      <dsp:nvSpPr>
        <dsp:cNvPr id="0" name=""/>
        <dsp:cNvSpPr/>
      </dsp:nvSpPr>
      <dsp:spPr>
        <a:xfrm>
          <a:off x="365174" y="3131662"/>
          <a:ext cx="9705060" cy="481960"/>
        </a:xfrm>
        <a:prstGeom prst="rect">
          <a:avLst/>
        </a:prstGeom>
        <a:solidFill>
          <a:srgbClr val="36519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556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Spread Awareness: Encourage others to learn </a:t>
          </a:r>
          <a:r>
            <a:rPr lang="en-US" sz="2500" b="1" kern="1200"/>
            <a:t>and carry Narcan</a:t>
          </a:r>
          <a:endParaRPr lang="en-US" sz="2500" kern="1200" dirty="0"/>
        </a:p>
      </dsp:txBody>
      <dsp:txXfrm>
        <a:off x="365174" y="3131662"/>
        <a:ext cx="9705060" cy="481960"/>
      </dsp:txXfrm>
    </dsp:sp>
    <dsp:sp modelId="{2A1D4B8E-E090-42ED-AC63-54FFF721E03E}">
      <dsp:nvSpPr>
        <dsp:cNvPr id="0" name=""/>
        <dsp:cNvSpPr/>
      </dsp:nvSpPr>
      <dsp:spPr>
        <a:xfrm>
          <a:off x="63949" y="3071417"/>
          <a:ext cx="602450" cy="602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93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5438-E31B-4C43-B351-73F7816B7799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7DD91-B68C-4C85-A609-8C529BDA1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1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blue border&#10;&#10;Description automatically generated">
            <a:extLst>
              <a:ext uri="{FF2B5EF4-FFF2-40B4-BE49-F238E27FC236}">
                <a16:creationId xmlns:a16="http://schemas.microsoft.com/office/drawing/2014/main" id="{2CCF69EF-0646-623F-9C8B-BB8C08CE0D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04" y="0"/>
            <a:ext cx="12190195" cy="685901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088096-E98C-4C27-0D9B-2B1C84361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3083" y="6432805"/>
            <a:ext cx="367929" cy="2286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Arial Rounded MT Bold" panose="020F0704030504030204" pitchFamily="34" charset="77"/>
              </a:defRPr>
            </a:lvl1pPr>
          </a:lstStyle>
          <a:p>
            <a:fld id="{DFBCD0DE-7453-7243-B246-5D1870A5E4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4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39CD0A-97A2-F80D-8263-4B896FD0BD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5785" y="-635802"/>
            <a:ext cx="10500430" cy="48597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202986C-F0E1-2877-D821-A795ABCEEF6F}"/>
              </a:ext>
            </a:extLst>
          </p:cNvPr>
          <p:cNvSpPr txBox="1">
            <a:spLocks/>
          </p:cNvSpPr>
          <p:nvPr/>
        </p:nvSpPr>
        <p:spPr>
          <a:xfrm>
            <a:off x="4744419" y="4470026"/>
            <a:ext cx="6851535" cy="5938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Narcan (Naloxone) Training:</a:t>
            </a:r>
          </a:p>
          <a:p>
            <a:r>
              <a:rPr lang="en-US" sz="2800" kern="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Life-Saving Overdose Reversal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6E44DA-6A62-D93D-9DC3-E572CA2623A7}"/>
              </a:ext>
            </a:extLst>
          </p:cNvPr>
          <p:cNvSpPr txBox="1">
            <a:spLocks/>
          </p:cNvSpPr>
          <p:nvPr/>
        </p:nvSpPr>
        <p:spPr>
          <a:xfrm>
            <a:off x="4744419" y="5781656"/>
            <a:ext cx="5608949" cy="457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Allison Herrst, LLMSW, CPRC, CPRM</a:t>
            </a:r>
          </a:p>
        </p:txBody>
      </p:sp>
      <p:pic>
        <p:nvPicPr>
          <p:cNvPr id="8" name="Picture 7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A84980FC-6A22-6636-6CD7-D12B0E340F8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24886" y="3269805"/>
            <a:ext cx="3696929" cy="35881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E71D1B-6BAB-0711-B4DB-42BC7B8296D7}"/>
              </a:ext>
            </a:extLst>
          </p:cNvPr>
          <p:cNvSpPr/>
          <p:nvPr/>
        </p:nvSpPr>
        <p:spPr>
          <a:xfrm>
            <a:off x="4744419" y="6378701"/>
            <a:ext cx="7447581" cy="479299"/>
          </a:xfrm>
          <a:prstGeom prst="rect">
            <a:avLst/>
          </a:prstGeom>
          <a:solidFill>
            <a:srgbClr val="3651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9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rectangle&#10;&#10;Description automatically generated">
            <a:extLst>
              <a:ext uri="{FF2B5EF4-FFF2-40B4-BE49-F238E27FC236}">
                <a16:creationId xmlns:a16="http://schemas.microsoft.com/office/drawing/2014/main" id="{2EADC306-3327-051C-AFEC-6799D159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535" cy="687168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329CA7C-81CC-08BA-FA6E-CB6B8E10FAF5}"/>
              </a:ext>
            </a:extLst>
          </p:cNvPr>
          <p:cNvSpPr txBox="1">
            <a:spLocks/>
          </p:cNvSpPr>
          <p:nvPr/>
        </p:nvSpPr>
        <p:spPr>
          <a:xfrm>
            <a:off x="11219709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B30C9-E92C-FDE4-1C3E-98B948AB5864}"/>
              </a:ext>
            </a:extLst>
          </p:cNvPr>
          <p:cNvSpPr txBox="1">
            <a:spLocks/>
          </p:cNvSpPr>
          <p:nvPr/>
        </p:nvSpPr>
        <p:spPr>
          <a:xfrm>
            <a:off x="476814" y="303879"/>
            <a:ext cx="4393642" cy="7117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spc="5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How Narcan Works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C67DBB-C02A-B4EF-DBFA-69BD1F7A2695}"/>
              </a:ext>
            </a:extLst>
          </p:cNvPr>
          <p:cNvSpPr txBox="1">
            <a:spLocks/>
          </p:cNvSpPr>
          <p:nvPr/>
        </p:nvSpPr>
        <p:spPr>
          <a:xfrm>
            <a:off x="437993" y="1319543"/>
            <a:ext cx="5618613" cy="19955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720"/>
              </a:lnSpc>
              <a:spcBef>
                <a:spcPts val="1000"/>
              </a:spcBef>
              <a:buFontTx/>
              <a:buNone/>
              <a:defRPr sz="21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5F8EBA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DE753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45845D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Mechanism of Action</a:t>
            </a:r>
          </a:p>
          <a:p>
            <a:pPr marL="1028700" lvl="1" indent="-342900">
              <a:lnSpc>
                <a:spcPts val="3700"/>
              </a:lnSpc>
            </a:pPr>
            <a:r>
              <a:rPr lang="en-US" sz="24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Reverses the effects of opioids by blocking opioid receptors in the brain</a:t>
            </a:r>
          </a:p>
          <a:p>
            <a:pPr marL="1028700" lvl="1" indent="-342900">
              <a:lnSpc>
                <a:spcPts val="3700"/>
              </a:lnSpc>
            </a:pPr>
            <a:r>
              <a:rPr lang="en-US" sz="24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Restores normal breathing and consciousness within minutes</a:t>
            </a:r>
          </a:p>
          <a:p>
            <a:pPr marL="1028700" lvl="1" indent="-342900">
              <a:lnSpc>
                <a:spcPts val="3700"/>
              </a:lnSpc>
            </a:pPr>
            <a:r>
              <a:rPr lang="en-US" sz="24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Effective only for opioids, not other types of overdoses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2045A-835C-870E-A982-073AF3BAC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" y="839766"/>
            <a:ext cx="6064447" cy="325248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921A7778-DEA9-7343-C84A-8D96ACF9D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" y="6382335"/>
            <a:ext cx="3630507" cy="475665"/>
          </a:xfrm>
          <a:prstGeom prst="rect">
            <a:avLst/>
          </a:prstGeom>
        </p:spPr>
      </p:pic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B90DA9F5-0206-B2F5-B44F-B85DC6F07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89" y="390790"/>
            <a:ext cx="5598533" cy="6858000"/>
          </a:xfrm>
          <a:prstGeom prst="rect">
            <a:avLst/>
          </a:prstGeom>
        </p:spPr>
      </p:pic>
      <p:pic>
        <p:nvPicPr>
          <p:cNvPr id="9" name="Picture 8" descr="A nasal spray for a nasal spray">
            <a:extLst>
              <a:ext uri="{FF2B5EF4-FFF2-40B4-BE49-F238E27FC236}">
                <a16:creationId xmlns:a16="http://schemas.microsoft.com/office/drawing/2014/main" id="{0EE94A96-860D-800C-4DE8-E83E426AA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5812" y="1015664"/>
            <a:ext cx="4679374" cy="4679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530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21816-FE38-512B-3359-850979BD324E}"/>
              </a:ext>
            </a:extLst>
          </p:cNvPr>
          <p:cNvSpPr txBox="1">
            <a:spLocks/>
          </p:cNvSpPr>
          <p:nvPr/>
        </p:nvSpPr>
        <p:spPr>
          <a:xfrm>
            <a:off x="11213083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A blue background with people in a circle&#10;&#10;Description automatically generated">
            <a:extLst>
              <a:ext uri="{FF2B5EF4-FFF2-40B4-BE49-F238E27FC236}">
                <a16:creationId xmlns:a16="http://schemas.microsoft.com/office/drawing/2014/main" id="{AED569E6-0F33-D60D-2656-DCCACFBC8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52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2262E6-0979-F035-D6DC-6EFDAD1DBFAF}"/>
              </a:ext>
            </a:extLst>
          </p:cNvPr>
          <p:cNvSpPr txBox="1"/>
          <p:nvPr/>
        </p:nvSpPr>
        <p:spPr>
          <a:xfrm>
            <a:off x="-233645" y="332404"/>
            <a:ext cx="12192000" cy="504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kern="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77"/>
              </a:rPr>
              <a:t>Forms of Naloxone</a:t>
            </a:r>
          </a:p>
        </p:txBody>
      </p:sp>
      <p:pic>
        <p:nvPicPr>
          <p:cNvPr id="3" name="Picture 2" descr="A hand holding a syringe and a bottle of liquid">
            <a:extLst>
              <a:ext uri="{FF2B5EF4-FFF2-40B4-BE49-F238E27FC236}">
                <a16:creationId xmlns:a16="http://schemas.microsoft.com/office/drawing/2014/main" id="{5B9F7CC2-32E6-6C15-738D-F0B83B3B3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836" y="3429000"/>
            <a:ext cx="5456391" cy="2472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0828F1-71EC-EA07-19A4-D4AFA2F1EC5B}"/>
              </a:ext>
            </a:extLst>
          </p:cNvPr>
          <p:cNvSpPr txBox="1"/>
          <p:nvPr/>
        </p:nvSpPr>
        <p:spPr>
          <a:xfrm>
            <a:off x="6983232" y="805938"/>
            <a:ext cx="4975123" cy="2483108"/>
          </a:xfrm>
          <a:prstGeom prst="cloudCallout">
            <a:avLst>
              <a:gd name="adj1" fmla="val -39212"/>
              <a:gd name="adj2" fmla="val 4943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Injectable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Requires a needle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Inject into muscle or vein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More common with medical professionals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D5770-3355-741A-AAEC-C615D4E7A8CF}"/>
              </a:ext>
            </a:extLst>
          </p:cNvPr>
          <p:cNvSpPr txBox="1"/>
          <p:nvPr/>
        </p:nvSpPr>
        <p:spPr>
          <a:xfrm>
            <a:off x="353962" y="705104"/>
            <a:ext cx="4021394" cy="2483108"/>
          </a:xfrm>
          <a:prstGeom prst="cloudCallout">
            <a:avLst>
              <a:gd name="adj1" fmla="val 32504"/>
              <a:gd name="adj2" fmla="val 5348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chemeClr val="bg1"/>
                </a:solidFill>
                <a:latin typeface="Arial Rounded MT Bold" panose="020F0704030504030204" pitchFamily="34" charset="0"/>
              </a:rPr>
              <a:t>Nasal Spray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Pre-packaged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Easy to use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One spray in each nostril</a:t>
            </a:r>
          </a:p>
        </p:txBody>
      </p:sp>
    </p:spTree>
    <p:extLst>
      <p:ext uri="{BB962C8B-B14F-4D97-AF65-F5344CB8AC3E}">
        <p14:creationId xmlns:p14="http://schemas.microsoft.com/office/powerpoint/2010/main" val="156796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background&#10;&#10;Description automatically generated">
            <a:extLst>
              <a:ext uri="{FF2B5EF4-FFF2-40B4-BE49-F238E27FC236}">
                <a16:creationId xmlns:a16="http://schemas.microsoft.com/office/drawing/2014/main" id="{5EB67842-F4CA-BD29-6C40-1C1252DDA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" y="-1016"/>
            <a:ext cx="12190195" cy="6859016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329CA7C-81CC-08BA-FA6E-CB6B8E10FAF5}"/>
              </a:ext>
            </a:extLst>
          </p:cNvPr>
          <p:cNvSpPr txBox="1">
            <a:spLocks/>
          </p:cNvSpPr>
          <p:nvPr/>
        </p:nvSpPr>
        <p:spPr>
          <a:xfrm>
            <a:off x="11213083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B30C9-E92C-FDE4-1C3E-98B948AB5864}"/>
              </a:ext>
            </a:extLst>
          </p:cNvPr>
          <p:cNvSpPr txBox="1">
            <a:spLocks/>
          </p:cNvSpPr>
          <p:nvPr/>
        </p:nvSpPr>
        <p:spPr>
          <a:xfrm>
            <a:off x="470188" y="303879"/>
            <a:ext cx="4393642" cy="7117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spc="5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When to Use Narcan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C67DBB-C02A-B4EF-DBFA-69BD1F7A2695}"/>
              </a:ext>
            </a:extLst>
          </p:cNvPr>
          <p:cNvSpPr txBox="1">
            <a:spLocks/>
          </p:cNvSpPr>
          <p:nvPr/>
        </p:nvSpPr>
        <p:spPr>
          <a:xfrm>
            <a:off x="451447" y="1497457"/>
            <a:ext cx="5618613" cy="19955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720"/>
              </a:lnSpc>
              <a:spcBef>
                <a:spcPts val="1000"/>
              </a:spcBef>
              <a:buFontTx/>
              <a:buNone/>
              <a:defRPr sz="21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5F8EBA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DE753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45845D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Use Naloxone When</a:t>
            </a: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Person is unresponsive and not breathing or breathing slowly</a:t>
            </a: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Suspected opioid overdose (even if unsure)</a:t>
            </a: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Someone has a history of opioid use or prescription drug use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2045A-835C-870E-A982-073AF3BAC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9766"/>
            <a:ext cx="6064447" cy="325248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921A7778-DEA9-7343-C84A-8D96ACF9D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2335"/>
            <a:ext cx="3630507" cy="47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6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AE22-A9C3-293D-4750-648BBBD9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696" y="466354"/>
            <a:ext cx="7140606" cy="7069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36519E"/>
                </a:solidFill>
                <a:latin typeface="Arial Rounded MT Bold" panose="020F0704030504030204" pitchFamily="34" charset="0"/>
              </a:rPr>
              <a:t>Steps to Administering Narcan</a:t>
            </a:r>
          </a:p>
        </p:txBody>
      </p:sp>
      <p:graphicFrame>
        <p:nvGraphicFramePr>
          <p:cNvPr id="49" name="Content Placeholder 1">
            <a:extLst>
              <a:ext uri="{FF2B5EF4-FFF2-40B4-BE49-F238E27FC236}">
                <a16:creationId xmlns:a16="http://schemas.microsoft.com/office/drawing/2014/main" id="{F6D1A1D1-2615-D9C0-471E-AD9CE4967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630479"/>
              </p:ext>
            </p:extLst>
          </p:nvPr>
        </p:nvGraphicFramePr>
        <p:xfrm>
          <a:off x="1034943" y="1818762"/>
          <a:ext cx="10122112" cy="385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A8805E5-D514-60B1-5C1D-8C5A7D113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278" y="1392410"/>
            <a:ext cx="10510684" cy="32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05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2FAE52-1705-4531-6FA1-2FE0349CC96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2892"/>
          <a:stretch/>
        </p:blipFill>
        <p:spPr>
          <a:xfrm>
            <a:off x="7600336" y="1757775"/>
            <a:ext cx="6076336" cy="6073303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588A353-A734-08C9-5AC0-EFA39C072905}"/>
              </a:ext>
            </a:extLst>
          </p:cNvPr>
          <p:cNvSpPr txBox="1">
            <a:spLocks/>
          </p:cNvSpPr>
          <p:nvPr/>
        </p:nvSpPr>
        <p:spPr>
          <a:xfrm>
            <a:off x="11213083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>
                <a:solidFill>
                  <a:srgbClr val="36519E"/>
                </a:solidFill>
              </a:rPr>
              <a:pPr/>
              <a:t>14</a:t>
            </a:fld>
            <a:endParaRPr lang="en-US" dirty="0">
              <a:solidFill>
                <a:srgbClr val="36519E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7AFBFA-0BE0-BDC5-3766-3D6AC604FA5D}"/>
              </a:ext>
            </a:extLst>
          </p:cNvPr>
          <p:cNvSpPr txBox="1">
            <a:spLocks/>
          </p:cNvSpPr>
          <p:nvPr/>
        </p:nvSpPr>
        <p:spPr>
          <a:xfrm>
            <a:off x="734243" y="389038"/>
            <a:ext cx="5530985" cy="7117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spc="5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After Narcan Administration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662F52-456D-A217-96B5-8F9E7431E7CB}"/>
              </a:ext>
            </a:extLst>
          </p:cNvPr>
          <p:cNvSpPr txBox="1">
            <a:spLocks/>
          </p:cNvSpPr>
          <p:nvPr/>
        </p:nvSpPr>
        <p:spPr>
          <a:xfrm>
            <a:off x="605875" y="1415896"/>
            <a:ext cx="9094503" cy="1801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720"/>
              </a:lnSpc>
              <a:spcBef>
                <a:spcPts val="1000"/>
              </a:spcBef>
              <a:buFontTx/>
              <a:buNone/>
              <a:defRPr sz="21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5F8EBA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DE753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45845D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What to Expect</a:t>
            </a: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Person may regain consciousness in 2-3 minutes</a:t>
            </a:r>
          </a:p>
          <a:p>
            <a:pPr marL="1028700" lvl="1" indent="-342900">
              <a:lnSpc>
                <a:spcPts val="3700"/>
              </a:lnSpc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If not – administer 2</a:t>
            </a:r>
            <a:r>
              <a:rPr lang="en-US" sz="2500" kern="0" spc="30" baseline="3000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nd</a:t>
            </a: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 dose</a:t>
            </a: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They may experience withdrawal symptoms</a:t>
            </a:r>
          </a:p>
          <a:p>
            <a:pPr marL="1028700" lvl="1" indent="-342900">
              <a:lnSpc>
                <a:spcPts val="3700"/>
              </a:lnSpc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Agitation, sweating, nausea</a:t>
            </a: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Continue monitoring until help arrives</a:t>
            </a: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Always ensure follow-up care is provided</a:t>
            </a:r>
            <a:endParaRPr lang="en-US" sz="2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C82D0-12E0-11B6-01FE-B5D449EB5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81" y="849709"/>
            <a:ext cx="6064447" cy="325248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AC1335-1F24-BBE7-CF44-147EE2276D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71593"/>
            <a:ext cx="3623733" cy="4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2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rectangle&#10;&#10;Description automatically generated">
            <a:extLst>
              <a:ext uri="{FF2B5EF4-FFF2-40B4-BE49-F238E27FC236}">
                <a16:creationId xmlns:a16="http://schemas.microsoft.com/office/drawing/2014/main" id="{B2F8A9F8-B4B4-4BE6-A0E1-7DF4A252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2" y="0"/>
            <a:ext cx="12193212" cy="686104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588A353-A734-08C9-5AC0-EFA39C072905}"/>
              </a:ext>
            </a:extLst>
          </p:cNvPr>
          <p:cNvSpPr txBox="1">
            <a:spLocks/>
          </p:cNvSpPr>
          <p:nvPr/>
        </p:nvSpPr>
        <p:spPr>
          <a:xfrm>
            <a:off x="11213083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>
                <a:solidFill>
                  <a:srgbClr val="36519E"/>
                </a:solidFill>
              </a:rPr>
              <a:pPr/>
              <a:t>15</a:t>
            </a:fld>
            <a:endParaRPr lang="en-US" dirty="0">
              <a:solidFill>
                <a:srgbClr val="36519E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67AFBFA-0BE0-BDC5-3766-3D6AC604FA5D}"/>
              </a:ext>
            </a:extLst>
          </p:cNvPr>
          <p:cNvSpPr txBox="1">
            <a:spLocks/>
          </p:cNvSpPr>
          <p:nvPr/>
        </p:nvSpPr>
        <p:spPr>
          <a:xfrm>
            <a:off x="6092055" y="303879"/>
            <a:ext cx="5530985" cy="7117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spc="5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Important Safety Notes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662F52-456D-A217-96B5-8F9E7431E7CB}"/>
              </a:ext>
            </a:extLst>
          </p:cNvPr>
          <p:cNvSpPr txBox="1">
            <a:spLocks/>
          </p:cNvSpPr>
          <p:nvPr/>
        </p:nvSpPr>
        <p:spPr>
          <a:xfrm>
            <a:off x="6073314" y="1497457"/>
            <a:ext cx="5585286" cy="199555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720"/>
              </a:lnSpc>
              <a:spcBef>
                <a:spcPts val="1000"/>
              </a:spcBef>
              <a:buFontTx/>
              <a:buNone/>
              <a:defRPr sz="21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5F8EBA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DE753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45845D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Naloxone has NO harmful side effects if given to someone not experiencing an opioid overdose</a:t>
            </a: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Multiple doses may be necessary</a:t>
            </a: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Naloxone works temporarily</a:t>
            </a:r>
          </a:p>
          <a:p>
            <a:pPr marL="1028700" lvl="1" indent="-342900">
              <a:lnSpc>
                <a:spcPts val="3700"/>
              </a:lnSpc>
            </a:pPr>
            <a:r>
              <a:rPr lang="en-US" sz="24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Medical assistance is crucial</a:t>
            </a: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C82D0-12E0-11B6-01FE-B5D449EB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867" y="839766"/>
            <a:ext cx="6064447" cy="325248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AC1335-1F24-BBE7-CF44-147EE2276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71593"/>
            <a:ext cx="3623733" cy="486407"/>
          </a:xfrm>
          <a:prstGeom prst="rect">
            <a:avLst/>
          </a:prstGeom>
        </p:spPr>
      </p:pic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9206613F-D0B2-C8A0-2111-DEA7AB2E1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598533" cy="6858000"/>
          </a:xfrm>
          <a:prstGeom prst="rect">
            <a:avLst/>
          </a:prstGeom>
        </p:spPr>
      </p:pic>
      <p:pic>
        <p:nvPicPr>
          <p:cNvPr id="3" name="Picture 2" descr="A nasal spray for a nasal spray">
            <a:extLst>
              <a:ext uri="{FF2B5EF4-FFF2-40B4-BE49-F238E27FC236}">
                <a16:creationId xmlns:a16="http://schemas.microsoft.com/office/drawing/2014/main" id="{2A4C0C7F-7E11-66DD-5FF1-78D2AE791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533" y="659771"/>
            <a:ext cx="4679374" cy="4679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849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364E9C-2DCC-2613-0C38-D3EB0F9F7A66}"/>
              </a:ext>
            </a:extLst>
          </p:cNvPr>
          <p:cNvSpPr/>
          <p:nvPr/>
        </p:nvSpPr>
        <p:spPr>
          <a:xfrm>
            <a:off x="0" y="0"/>
            <a:ext cx="12192000" cy="6150187"/>
          </a:xfrm>
          <a:prstGeom prst="rect">
            <a:avLst/>
          </a:prstGeom>
          <a:solidFill>
            <a:srgbClr val="3CC4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21816-FE38-512B-3359-850979BD324E}"/>
              </a:ext>
            </a:extLst>
          </p:cNvPr>
          <p:cNvSpPr txBox="1">
            <a:spLocks/>
          </p:cNvSpPr>
          <p:nvPr/>
        </p:nvSpPr>
        <p:spPr>
          <a:xfrm>
            <a:off x="11213083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84F96-3C45-BE5A-C9DA-A293E4B9D9B2}"/>
              </a:ext>
            </a:extLst>
          </p:cNvPr>
          <p:cNvSpPr txBox="1">
            <a:spLocks/>
          </p:cNvSpPr>
          <p:nvPr/>
        </p:nvSpPr>
        <p:spPr>
          <a:xfrm>
            <a:off x="442452" y="59623"/>
            <a:ext cx="4080388" cy="1169687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600" dirty="0">
                <a:solidFill>
                  <a:srgbClr val="36519E"/>
                </a:solidFill>
                <a:latin typeface="Arial Rounded MT Bold" panose="020F0704030504030204" pitchFamily="34" charset="0"/>
              </a:rPr>
              <a:t>Good Samaritan Law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8F8D0-5AF5-E5D9-3C2B-8DD7A5F2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3CC4E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9166" y="963629"/>
            <a:ext cx="9290096" cy="14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825AD5-2E0D-4691-031C-A6AC35843932}"/>
              </a:ext>
            </a:extLst>
          </p:cNvPr>
          <p:cNvSpPr txBox="1">
            <a:spLocks/>
          </p:cNvSpPr>
          <p:nvPr/>
        </p:nvSpPr>
        <p:spPr>
          <a:xfrm>
            <a:off x="747251" y="1319453"/>
            <a:ext cx="10373033" cy="1987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Michigan’s Good Samaritan Overdose Immunity Law (Public Act 307 of 2016).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Provides limited legal protections for individuals who seek help during a drug overdose.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The person seeking help and the person overdosing are protected from being charged or prosecuted for possessing a controlled substance (in amounts for personal use).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The law is designed to encourage people to call for emergency assistance without fear of legal consequences in situations where prompt medical intervention can save lives.</a:t>
            </a:r>
          </a:p>
          <a:p>
            <a:pPr>
              <a:lnSpc>
                <a:spcPts val="37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Immunity does not apply to other crimes (i.e. drug trafficking or manufacturing).</a:t>
            </a:r>
          </a:p>
        </p:txBody>
      </p:sp>
    </p:spTree>
    <p:extLst>
      <p:ext uri="{BB962C8B-B14F-4D97-AF65-F5344CB8AC3E}">
        <p14:creationId xmlns:p14="http://schemas.microsoft.com/office/powerpoint/2010/main" val="238426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C190364-C2C7-4D1C-BBB2-A2CFAE7CADAD}"/>
              </a:ext>
            </a:extLst>
          </p:cNvPr>
          <p:cNvSpPr txBox="1">
            <a:spLocks/>
          </p:cNvSpPr>
          <p:nvPr/>
        </p:nvSpPr>
        <p:spPr>
          <a:xfrm>
            <a:off x="11213083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2E3323-B176-E87A-DC32-E7A4FF0F19DA}"/>
              </a:ext>
            </a:extLst>
          </p:cNvPr>
          <p:cNvSpPr txBox="1">
            <a:spLocks/>
          </p:cNvSpPr>
          <p:nvPr/>
        </p:nvSpPr>
        <p:spPr>
          <a:xfrm>
            <a:off x="470188" y="303879"/>
            <a:ext cx="10515600" cy="7117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spc="5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Where to Get Naloxone/Narcan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F8BE9F-2E30-00F6-C01D-A9D4A4AC56E8}"/>
              </a:ext>
            </a:extLst>
          </p:cNvPr>
          <p:cNvSpPr txBox="1">
            <a:spLocks/>
          </p:cNvSpPr>
          <p:nvPr/>
        </p:nvSpPr>
        <p:spPr>
          <a:xfrm>
            <a:off x="542729" y="1199896"/>
            <a:ext cx="8306304" cy="19955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Pharmacies (without a prescription)</a:t>
            </a:r>
          </a:p>
          <a:p>
            <a:pPr>
              <a:lnSpc>
                <a:spcPts val="3700"/>
              </a:lnSpc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Local health departments</a:t>
            </a:r>
          </a:p>
          <a:p>
            <a:pPr lvl="1">
              <a:lnSpc>
                <a:spcPts val="3700"/>
              </a:lnSpc>
            </a:pPr>
            <a:r>
              <a:rPr lang="en-US" sz="21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MDHHS</a:t>
            </a:r>
          </a:p>
          <a:p>
            <a:pPr>
              <a:lnSpc>
                <a:spcPts val="3700"/>
              </a:lnSpc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Community organizations</a:t>
            </a:r>
          </a:p>
          <a:p>
            <a:pPr>
              <a:lnSpc>
                <a:spcPts val="3700"/>
              </a:lnSpc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Recovery outreach programs</a:t>
            </a:r>
          </a:p>
          <a:p>
            <a:pPr>
              <a:lnSpc>
                <a:spcPts val="3700"/>
              </a:lnSpc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Narcan training events</a:t>
            </a:r>
          </a:p>
          <a:p>
            <a:pPr lvl="1">
              <a:lnSpc>
                <a:spcPts val="3700"/>
              </a:lnSpc>
            </a:pPr>
            <a:r>
              <a:rPr lang="en-US" sz="17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Recovery Action Network</a:t>
            </a:r>
          </a:p>
          <a:p>
            <a:pPr lvl="1">
              <a:lnSpc>
                <a:spcPts val="3700"/>
              </a:lnSpc>
            </a:pPr>
            <a:r>
              <a:rPr lang="en-US" sz="17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Face Addiction Now (FAN)</a:t>
            </a:r>
          </a:p>
          <a:p>
            <a:pPr marL="914400" lvl="2" indent="0">
              <a:lnSpc>
                <a:spcPts val="3700"/>
              </a:lnSpc>
              <a:buNone/>
            </a:pPr>
            <a:endParaRPr lang="en-US" kern="0" spc="30" dirty="0">
              <a:solidFill>
                <a:srgbClr val="324889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DF977-6A49-AAAC-F64A-0878F4EA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496"/>
            <a:ext cx="12192000" cy="406400"/>
          </a:xfrm>
          <a:prstGeom prst="rect">
            <a:avLst/>
          </a:prstGeom>
        </p:spPr>
      </p:pic>
      <p:pic>
        <p:nvPicPr>
          <p:cNvPr id="7" name="Picture 6" descr="A circular logo with people in a circle&#10;&#10;Description automatically generated">
            <a:extLst>
              <a:ext uri="{FF2B5EF4-FFF2-40B4-BE49-F238E27FC236}">
                <a16:creationId xmlns:a16="http://schemas.microsoft.com/office/drawing/2014/main" id="{5C539F6A-9A13-6CCC-3678-222CEB4F1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043" y="1505281"/>
            <a:ext cx="4113040" cy="415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018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0AE22-A9C3-293D-4750-648BBBD9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696" y="466354"/>
            <a:ext cx="7140606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36519E"/>
                </a:solidFill>
                <a:latin typeface="Arial Rounded MT Bold" panose="020F0704030504030204" pitchFamily="34" charset="0"/>
              </a:rPr>
              <a:t>Key Takeaways</a:t>
            </a:r>
          </a:p>
        </p:txBody>
      </p:sp>
      <p:graphicFrame>
        <p:nvGraphicFramePr>
          <p:cNvPr id="49" name="Content Placeholder 1">
            <a:extLst>
              <a:ext uri="{FF2B5EF4-FFF2-40B4-BE49-F238E27FC236}">
                <a16:creationId xmlns:a16="http://schemas.microsoft.com/office/drawing/2014/main" id="{F6D1A1D1-2615-D9C0-471E-AD9CE4967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438066"/>
              </p:ext>
            </p:extLst>
          </p:nvPr>
        </p:nvGraphicFramePr>
        <p:xfrm>
          <a:off x="1034943" y="1818762"/>
          <a:ext cx="10122112" cy="385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A8805E5-D514-60B1-5C1D-8C5A7D113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278" y="1392410"/>
            <a:ext cx="10510684" cy="32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44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rectangle&#10;&#10;Description automatically generated">
            <a:extLst>
              <a:ext uri="{FF2B5EF4-FFF2-40B4-BE49-F238E27FC236}">
                <a16:creationId xmlns:a16="http://schemas.microsoft.com/office/drawing/2014/main" id="{2EADC306-3327-051C-AFEC-6799D159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" y="0"/>
            <a:ext cx="1218117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D7CB6E-798D-C185-83D1-1F1E233C3B6E}"/>
              </a:ext>
            </a:extLst>
          </p:cNvPr>
          <p:cNvSpPr/>
          <p:nvPr/>
        </p:nvSpPr>
        <p:spPr>
          <a:xfrm>
            <a:off x="6549886" y="1"/>
            <a:ext cx="5642113" cy="6858000"/>
          </a:xfrm>
          <a:prstGeom prst="rect">
            <a:avLst/>
          </a:prstGeom>
          <a:solidFill>
            <a:srgbClr val="3248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64FC2B-8E7D-D94E-776E-A95EC7AF24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4" y="-1017"/>
            <a:ext cx="12182977" cy="68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white rectangle&#10;&#10;Description automatically generated">
            <a:extLst>
              <a:ext uri="{FF2B5EF4-FFF2-40B4-BE49-F238E27FC236}">
                <a16:creationId xmlns:a16="http://schemas.microsoft.com/office/drawing/2014/main" id="{2EADC306-3327-051C-AFEC-6799D159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3212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329CA7C-81CC-08BA-FA6E-CB6B8E10FAF5}"/>
              </a:ext>
            </a:extLst>
          </p:cNvPr>
          <p:cNvSpPr txBox="1">
            <a:spLocks/>
          </p:cNvSpPr>
          <p:nvPr/>
        </p:nvSpPr>
        <p:spPr>
          <a:xfrm>
            <a:off x="11219709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B30C9-E92C-FDE4-1C3E-98B948AB5864}"/>
              </a:ext>
            </a:extLst>
          </p:cNvPr>
          <p:cNvSpPr txBox="1">
            <a:spLocks/>
          </p:cNvSpPr>
          <p:nvPr/>
        </p:nvSpPr>
        <p:spPr>
          <a:xfrm>
            <a:off x="458073" y="518002"/>
            <a:ext cx="4419036" cy="711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kern="0" spc="50" dirty="0">
                <a:solidFill>
                  <a:srgbClr val="36519E"/>
                </a:solidFill>
                <a:latin typeface="Arial Rounded MT Bold" panose="020F0704030504030204" pitchFamily="34" charset="77"/>
              </a:rPr>
              <a:t>Recovery Action Network of Michigan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7C67DBB-C02A-B4EF-DBFA-69BD1F7A2695}"/>
              </a:ext>
            </a:extLst>
          </p:cNvPr>
          <p:cNvSpPr txBox="1">
            <a:spLocks/>
          </p:cNvSpPr>
          <p:nvPr/>
        </p:nvSpPr>
        <p:spPr>
          <a:xfrm>
            <a:off x="458073" y="2052697"/>
            <a:ext cx="5618613" cy="33956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720"/>
              </a:lnSpc>
              <a:spcBef>
                <a:spcPts val="1000"/>
              </a:spcBef>
              <a:buFontTx/>
              <a:buNone/>
              <a:defRPr sz="21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5F8EBA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DE753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720"/>
              </a:lnSpc>
              <a:spcBef>
                <a:spcPts val="500"/>
              </a:spcBef>
              <a:buClr>
                <a:srgbClr val="45845D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GOTHAM-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2400" b="1" i="0" kern="1200" dirty="0">
                <a:solidFill>
                  <a:srgbClr val="36519E"/>
                </a:solidFill>
                <a:latin typeface="+mj-lt"/>
                <a:ea typeface="+mj-ea"/>
                <a:cs typeface="+mj-cs"/>
              </a:rPr>
              <a:t>Allison Herrst, LLMSW, CPRC, CPRM</a:t>
            </a:r>
          </a:p>
          <a:p>
            <a:pPr>
              <a:lnSpc>
                <a:spcPts val="3700"/>
              </a:lnSpc>
            </a:pPr>
            <a:r>
              <a:rPr lang="en-US" sz="2400" b="1" i="0" kern="1200" dirty="0">
                <a:solidFill>
                  <a:srgbClr val="36519E"/>
                </a:solidFill>
                <a:latin typeface="+mj-lt"/>
                <a:ea typeface="+mj-ea"/>
                <a:cs typeface="+mj-cs"/>
              </a:rPr>
              <a:t>Executive Director, RANMI</a:t>
            </a:r>
            <a:br>
              <a:rPr lang="en-US" sz="2400" b="1" i="0" kern="1200" dirty="0">
                <a:solidFill>
                  <a:srgbClr val="36519E"/>
                </a:solidFill>
                <a:latin typeface="+mj-lt"/>
                <a:ea typeface="+mj-ea"/>
                <a:cs typeface="+mj-cs"/>
              </a:rPr>
            </a:br>
            <a:br>
              <a:rPr lang="en-US" sz="2400" b="1" i="0" kern="1200" dirty="0">
                <a:solidFill>
                  <a:srgbClr val="36519E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rgbClr val="36519E"/>
                </a:solidFill>
                <a:latin typeface="+mj-lt"/>
                <a:ea typeface="+mj-ea"/>
                <a:cs typeface="+mj-cs"/>
              </a:rPr>
              <a:t>248-938-2134</a:t>
            </a:r>
            <a:br>
              <a:rPr lang="en-US" sz="2400" b="1" i="0" kern="1200" dirty="0">
                <a:solidFill>
                  <a:srgbClr val="36519E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rgbClr val="36519E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400" b="1" i="0" kern="1200" dirty="0">
                <a:solidFill>
                  <a:srgbClr val="36519E"/>
                </a:solidFill>
                <a:latin typeface="+mj-lt"/>
                <a:ea typeface="+mj-ea"/>
                <a:cs typeface="+mj-cs"/>
              </a:rPr>
              <a:t>llison.herrst</a:t>
            </a:r>
            <a:r>
              <a:rPr lang="en-US" sz="2400" b="1" dirty="0">
                <a:solidFill>
                  <a:srgbClr val="36519E"/>
                </a:solidFill>
              </a:rPr>
              <a:t>@ranmi.org</a:t>
            </a:r>
            <a:br>
              <a:rPr lang="en-US" sz="2400" b="1" i="0" kern="1200" dirty="0">
                <a:solidFill>
                  <a:srgbClr val="36519E"/>
                </a:solidFill>
                <a:latin typeface="+mj-lt"/>
                <a:ea typeface="+mj-ea"/>
                <a:cs typeface="+mj-cs"/>
              </a:rPr>
            </a:br>
            <a:br>
              <a:rPr lang="en-US" sz="2400" b="1" i="0" kern="1200" dirty="0">
                <a:solidFill>
                  <a:srgbClr val="36519E"/>
                </a:solidFill>
                <a:latin typeface="+mj-lt"/>
                <a:ea typeface="+mj-ea"/>
                <a:cs typeface="+mj-cs"/>
              </a:rPr>
            </a:br>
            <a:r>
              <a:rPr lang="en-US" sz="2400" b="1" i="0" kern="1200" dirty="0">
                <a:solidFill>
                  <a:srgbClr val="36519E"/>
                </a:solidFill>
                <a:latin typeface="+mj-lt"/>
                <a:ea typeface="+mj-ea"/>
                <a:cs typeface="+mj-cs"/>
              </a:rPr>
              <a:t>www.ran-mi.org</a:t>
            </a:r>
            <a:endParaRPr lang="en-US" sz="2400" dirty="0">
              <a:solidFill>
                <a:srgbClr val="36519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2045A-835C-870E-A982-073AF3BAC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2602"/>
            <a:ext cx="6064447" cy="325248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921A7778-DEA9-7343-C84A-8D96ACF9D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" y="6382335"/>
            <a:ext cx="3630507" cy="475665"/>
          </a:xfrm>
          <a:prstGeom prst="rect">
            <a:avLst/>
          </a:prstGeom>
        </p:spPr>
      </p:pic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B90DA9F5-0206-B2F5-B44F-B85DC6F07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578" y="0"/>
            <a:ext cx="5598533" cy="6858000"/>
          </a:xfrm>
          <a:prstGeom prst="rect">
            <a:avLst/>
          </a:prstGeom>
        </p:spPr>
      </p:pic>
      <p:pic>
        <p:nvPicPr>
          <p:cNvPr id="9" name="Picture 8" descr="A person in a beige suit">
            <a:extLst>
              <a:ext uri="{FF2B5EF4-FFF2-40B4-BE49-F238E27FC236}">
                <a16:creationId xmlns:a16="http://schemas.microsoft.com/office/drawing/2014/main" id="{04D7EB3F-A2CD-D3DC-DA1A-C455B6831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234" y="1420837"/>
            <a:ext cx="4746981" cy="3797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3675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BD4C41-2CC5-B403-8803-FF97B6B01E70}"/>
              </a:ext>
            </a:extLst>
          </p:cNvPr>
          <p:cNvSpPr txBox="1"/>
          <p:nvPr/>
        </p:nvSpPr>
        <p:spPr>
          <a:xfrm>
            <a:off x="2900362" y="4244088"/>
            <a:ext cx="6391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>
                <a:latin typeface="Gadugi" panose="020B0502040204020203" pitchFamily="34" charset="0"/>
                <a:ea typeface="Gadugi" panose="020B0502040204020203" pitchFamily="34" charset="0"/>
              </a:rPr>
              <a:t>Our mission is to empower individuals and families affected by addiction by providing a safe and supportive community where they can find hope, inspiration, resources and achieve long-term recovery.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200BD4-2AAC-56F6-3388-1B9A8819DA11}"/>
              </a:ext>
            </a:extLst>
          </p:cNvPr>
          <p:cNvSpPr txBox="1"/>
          <p:nvPr/>
        </p:nvSpPr>
        <p:spPr>
          <a:xfrm>
            <a:off x="0" y="3383281"/>
            <a:ext cx="1219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kern="0" spc="100" dirty="0">
                <a:solidFill>
                  <a:srgbClr val="25AFE6"/>
                </a:solidFill>
                <a:latin typeface="Arial Rounded MT Bold" panose="020F0704030504030204" pitchFamily="34" charset="77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20CFB-8C20-31F1-9F10-0FA6D45E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251586" y="120635"/>
            <a:ext cx="7688826" cy="35585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5CF2B1-7CE3-A025-2054-883E1C846050}"/>
              </a:ext>
            </a:extLst>
          </p:cNvPr>
          <p:cNvSpPr/>
          <p:nvPr/>
        </p:nvSpPr>
        <p:spPr>
          <a:xfrm>
            <a:off x="0" y="6132443"/>
            <a:ext cx="12192000" cy="725557"/>
          </a:xfrm>
          <a:prstGeom prst="rect">
            <a:avLst/>
          </a:prstGeom>
          <a:solidFill>
            <a:srgbClr val="3248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9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11F3BBE-9E11-7F42-ED78-45E655832367}"/>
              </a:ext>
            </a:extLst>
          </p:cNvPr>
          <p:cNvSpPr txBox="1">
            <a:spLocks/>
          </p:cNvSpPr>
          <p:nvPr/>
        </p:nvSpPr>
        <p:spPr>
          <a:xfrm>
            <a:off x="11213083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 descr="A group of women holding hands&#10;&#10;Description automatically generated">
            <a:extLst>
              <a:ext uri="{FF2B5EF4-FFF2-40B4-BE49-F238E27FC236}">
                <a16:creationId xmlns:a16="http://schemas.microsoft.com/office/drawing/2014/main" id="{E0823B90-B2FC-8819-E762-42E6EA340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" y="0"/>
            <a:ext cx="12190195" cy="6859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51DDE7-273D-E119-A687-D29A736E6327}"/>
              </a:ext>
            </a:extLst>
          </p:cNvPr>
          <p:cNvSpPr txBox="1"/>
          <p:nvPr/>
        </p:nvSpPr>
        <p:spPr>
          <a:xfrm>
            <a:off x="481245" y="482113"/>
            <a:ext cx="400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0" spc="5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Objectives</a:t>
            </a:r>
            <a:endParaRPr lang="en-US" sz="2600" kern="0" spc="50" dirty="0">
              <a:solidFill>
                <a:srgbClr val="324889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FCB9B-5C5B-5782-702D-1F617426DD77}"/>
              </a:ext>
            </a:extLst>
          </p:cNvPr>
          <p:cNvSpPr txBox="1"/>
          <p:nvPr/>
        </p:nvSpPr>
        <p:spPr>
          <a:xfrm>
            <a:off x="481245" y="1902962"/>
            <a:ext cx="54337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19E"/>
                </a:solidFill>
                <a:latin typeface="Arial Rounded MT Bold" panose="020F0704030504030204" pitchFamily="34" charset="0"/>
              </a:rPr>
              <a:t>Introduction to Naloxone (Narcan)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19E"/>
                </a:solidFill>
                <a:latin typeface="Arial Rounded MT Bold" panose="020F0704030504030204" pitchFamily="34" charset="0"/>
              </a:rPr>
              <a:t>Myths About Overdose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19E"/>
                </a:solidFill>
                <a:latin typeface="Arial Rounded MT Bold" panose="020F0704030504030204" pitchFamily="34" charset="0"/>
              </a:rPr>
              <a:t>Recognizing an Overdose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19E"/>
                </a:solidFill>
                <a:latin typeface="Arial Rounded MT Bold" panose="020F0704030504030204" pitchFamily="34" charset="0"/>
              </a:rPr>
              <a:t>How Naloxone Works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19E"/>
                </a:solidFill>
                <a:latin typeface="Arial Rounded MT Bold" panose="020F0704030504030204" pitchFamily="34" charset="0"/>
              </a:rPr>
              <a:t>Steps to Administer Narcan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19E"/>
                </a:solidFill>
                <a:latin typeface="Arial Rounded MT Bold" panose="020F0704030504030204" pitchFamily="34" charset="0"/>
              </a:rPr>
              <a:t>Post-Naloxone care</a:t>
            </a:r>
          </a:p>
          <a:p>
            <a:pPr marL="171450" indent="-1714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6519E"/>
                </a:solidFill>
                <a:latin typeface="Arial Rounded MT Bold" panose="020F0704030504030204" pitchFamily="34" charset="0"/>
              </a:rPr>
              <a:t>Q &amp; 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4CA9D-8E66-AE99-2CB5-EB1C581FF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0" y="1145320"/>
            <a:ext cx="4798142" cy="32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7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C190364-C2C7-4D1C-BBB2-A2CFAE7CADAD}"/>
              </a:ext>
            </a:extLst>
          </p:cNvPr>
          <p:cNvSpPr txBox="1">
            <a:spLocks/>
          </p:cNvSpPr>
          <p:nvPr/>
        </p:nvSpPr>
        <p:spPr>
          <a:xfrm>
            <a:off x="11213083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12E3323-B176-E87A-DC32-E7A4FF0F19DA}"/>
              </a:ext>
            </a:extLst>
          </p:cNvPr>
          <p:cNvSpPr txBox="1">
            <a:spLocks/>
          </p:cNvSpPr>
          <p:nvPr/>
        </p:nvSpPr>
        <p:spPr>
          <a:xfrm>
            <a:off x="470188" y="303879"/>
            <a:ext cx="10515600" cy="7117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spc="5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What is Naloxone (Narcan)?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F8BE9F-2E30-00F6-C01D-A9D4A4AC56E8}"/>
              </a:ext>
            </a:extLst>
          </p:cNvPr>
          <p:cNvSpPr txBox="1">
            <a:spLocks/>
          </p:cNvSpPr>
          <p:nvPr/>
        </p:nvSpPr>
        <p:spPr>
          <a:xfrm>
            <a:off x="483735" y="1427982"/>
            <a:ext cx="8306304" cy="19955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Definition: Naloxone (commonly known as Narcan) is a medication designed to rapidly reverse opioid overdose.</a:t>
            </a:r>
          </a:p>
          <a:p>
            <a:pPr>
              <a:lnSpc>
                <a:spcPts val="3700"/>
              </a:lnSpc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Key Points</a:t>
            </a:r>
          </a:p>
          <a:p>
            <a:pPr lvl="1">
              <a:lnSpc>
                <a:spcPts val="3700"/>
              </a:lnSpc>
            </a:pPr>
            <a:r>
              <a:rPr lang="en-US" sz="21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Works by binding to opioid receptors, reversing or blocking effects of opioids.</a:t>
            </a:r>
          </a:p>
          <a:p>
            <a:pPr lvl="1">
              <a:lnSpc>
                <a:spcPts val="3700"/>
              </a:lnSpc>
            </a:pPr>
            <a:r>
              <a:rPr lang="en-US" sz="21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Can restore normal breathing within 2-3 minutes.</a:t>
            </a:r>
          </a:p>
          <a:p>
            <a:pPr lvl="1">
              <a:lnSpc>
                <a:spcPts val="3700"/>
              </a:lnSpc>
            </a:pPr>
            <a:r>
              <a:rPr lang="en-US" sz="21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Available in different forms (nasal spray and injectable).</a:t>
            </a:r>
          </a:p>
          <a:p>
            <a:pPr marL="914400" lvl="2" indent="0">
              <a:lnSpc>
                <a:spcPts val="3700"/>
              </a:lnSpc>
              <a:buNone/>
            </a:pPr>
            <a:endParaRPr lang="en-US" kern="0" spc="30" dirty="0">
              <a:solidFill>
                <a:srgbClr val="324889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FDF977-6A49-AAAC-F64A-0878F4EA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496"/>
            <a:ext cx="12192000" cy="406400"/>
          </a:xfrm>
          <a:prstGeom prst="rect">
            <a:avLst/>
          </a:prstGeom>
        </p:spPr>
      </p:pic>
      <p:pic>
        <p:nvPicPr>
          <p:cNvPr id="7" name="Picture 6" descr="A circular logo with people in a circle&#10;&#10;Description automatically generated">
            <a:extLst>
              <a:ext uri="{FF2B5EF4-FFF2-40B4-BE49-F238E27FC236}">
                <a16:creationId xmlns:a16="http://schemas.microsoft.com/office/drawing/2014/main" id="{5C539F6A-9A13-6CCC-3678-222CEB4F1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276" y="1427982"/>
            <a:ext cx="2848361" cy="287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7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A200-71DB-F6ED-E82F-6A48CB929B79}"/>
              </a:ext>
            </a:extLst>
          </p:cNvPr>
          <p:cNvSpPr txBox="1">
            <a:spLocks/>
          </p:cNvSpPr>
          <p:nvPr/>
        </p:nvSpPr>
        <p:spPr>
          <a:xfrm>
            <a:off x="470188" y="303879"/>
            <a:ext cx="10515600" cy="7117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spc="5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Why is Naloxone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AF2F1-1592-D438-DF04-3DA5D8466B22}"/>
              </a:ext>
            </a:extLst>
          </p:cNvPr>
          <p:cNvSpPr txBox="1">
            <a:spLocks/>
          </p:cNvSpPr>
          <p:nvPr/>
        </p:nvSpPr>
        <p:spPr>
          <a:xfrm>
            <a:off x="382621" y="1199896"/>
            <a:ext cx="10515600" cy="19955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Opioid Overdose Crisis</a:t>
            </a:r>
          </a:p>
          <a:p>
            <a:pPr lvl="1">
              <a:lnSpc>
                <a:spcPts val="3700"/>
              </a:lnSpc>
            </a:pPr>
            <a:r>
              <a:rPr lang="en-US" sz="21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Over 100,000 deaths annually in the U.S. (2022)</a:t>
            </a:r>
          </a:p>
          <a:p>
            <a:pPr lvl="1">
              <a:lnSpc>
                <a:spcPts val="3700"/>
              </a:lnSpc>
            </a:pPr>
            <a:r>
              <a:rPr lang="en-US" sz="21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Opioids are the leading cause of overdose deaths</a:t>
            </a:r>
          </a:p>
          <a:p>
            <a:pPr lvl="2">
              <a:lnSpc>
                <a:spcPts val="3700"/>
              </a:lnSpc>
            </a:pPr>
            <a:r>
              <a:rPr lang="en-US" sz="17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Prescription pain killers, heroin, fentanyl</a:t>
            </a:r>
          </a:p>
          <a:p>
            <a:pPr lvl="1">
              <a:lnSpc>
                <a:spcPts val="3700"/>
              </a:lnSpc>
            </a:pPr>
            <a:r>
              <a:rPr lang="en-US" sz="21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Fentanyl is 50-100 times more potent than morphine</a:t>
            </a:r>
          </a:p>
          <a:p>
            <a:pPr lvl="1">
              <a:lnSpc>
                <a:spcPts val="3700"/>
              </a:lnSpc>
            </a:pPr>
            <a:r>
              <a:rPr lang="en-US" sz="21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OD often occurs in people who mix opioids with other substances</a:t>
            </a:r>
          </a:p>
          <a:p>
            <a:pPr lvl="1">
              <a:lnSpc>
                <a:spcPts val="3700"/>
              </a:lnSpc>
            </a:pPr>
            <a:r>
              <a:rPr lang="en-US" sz="21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The crisis impacts people across all demographics but disproportionately affects rural areas, people of color, and low-income communities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69123-3C9F-0CD6-20ED-F2AFB15B1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496"/>
            <a:ext cx="12192000" cy="406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CFE58-CFC9-104D-3EF6-B95B783C6CDE}"/>
              </a:ext>
            </a:extLst>
          </p:cNvPr>
          <p:cNvSpPr txBox="1">
            <a:spLocks/>
          </p:cNvSpPr>
          <p:nvPr/>
        </p:nvSpPr>
        <p:spPr>
          <a:xfrm>
            <a:off x="11213083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0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A200-71DB-F6ED-E82F-6A48CB929B79}"/>
              </a:ext>
            </a:extLst>
          </p:cNvPr>
          <p:cNvSpPr txBox="1">
            <a:spLocks/>
          </p:cNvSpPr>
          <p:nvPr/>
        </p:nvSpPr>
        <p:spPr>
          <a:xfrm>
            <a:off x="470188" y="303879"/>
            <a:ext cx="10515600" cy="7117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kern="0" spc="5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Why is Naloxone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AF2F1-1592-D438-DF04-3DA5D8466B22}"/>
              </a:ext>
            </a:extLst>
          </p:cNvPr>
          <p:cNvSpPr txBox="1">
            <a:spLocks/>
          </p:cNvSpPr>
          <p:nvPr/>
        </p:nvSpPr>
        <p:spPr>
          <a:xfrm>
            <a:off x="382621" y="1199896"/>
            <a:ext cx="10515600" cy="19955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25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Opioid Epidemic - Contributing Factors</a:t>
            </a:r>
            <a:endParaRPr lang="en-US" sz="1300" kern="0" spc="30" dirty="0">
              <a:solidFill>
                <a:srgbClr val="324889"/>
              </a:solidFill>
              <a:latin typeface="Arial Rounded MT Bold" panose="020F0704030504030204" pitchFamily="34" charset="77"/>
            </a:endParaRPr>
          </a:p>
          <a:p>
            <a:pPr lvl="1">
              <a:lnSpc>
                <a:spcPts val="3700"/>
              </a:lnSpc>
            </a:pPr>
            <a:r>
              <a:rPr lang="en-US" sz="21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Over-prescribing of pain killers in the 1990s-2000s led to widespread addiction</a:t>
            </a:r>
          </a:p>
          <a:p>
            <a:pPr lvl="1">
              <a:lnSpc>
                <a:spcPts val="3700"/>
              </a:lnSpc>
            </a:pPr>
            <a:r>
              <a:rPr lang="en-US" sz="21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Increased availability of synthetic opioids (i.e. fentanyl) in illicit drug markets</a:t>
            </a:r>
          </a:p>
          <a:p>
            <a:pPr lvl="1">
              <a:lnSpc>
                <a:spcPts val="3700"/>
              </a:lnSpc>
            </a:pPr>
            <a:r>
              <a:rPr lang="en-US" sz="21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Lack of access to treatment for substance use disorders</a:t>
            </a:r>
          </a:p>
          <a:p>
            <a:pPr lvl="1">
              <a:lnSpc>
                <a:spcPts val="3700"/>
              </a:lnSpc>
            </a:pPr>
            <a:r>
              <a:rPr lang="en-US" sz="2100" kern="0" spc="30" dirty="0">
                <a:solidFill>
                  <a:srgbClr val="324889"/>
                </a:solidFill>
                <a:latin typeface="Arial Rounded MT Bold" panose="020F0704030504030204" pitchFamily="34" charset="77"/>
              </a:rPr>
              <a:t>Stigma around drug use and seeking help</a:t>
            </a:r>
          </a:p>
          <a:p>
            <a:pPr lvl="1">
              <a:lnSpc>
                <a:spcPts val="3700"/>
              </a:lnSpc>
            </a:pPr>
            <a:endParaRPr lang="en-US" sz="2100" kern="0" spc="30" dirty="0">
              <a:solidFill>
                <a:srgbClr val="324889"/>
              </a:solidFill>
              <a:latin typeface="Arial Rounded MT Bold" panose="020F0704030504030204" pitchFamily="34" charset="77"/>
            </a:endParaRPr>
          </a:p>
          <a:p>
            <a:pPr lvl="1">
              <a:lnSpc>
                <a:spcPts val="3700"/>
              </a:lnSpc>
            </a:pPr>
            <a:endParaRPr lang="en-US" sz="2100" kern="0" spc="30" dirty="0">
              <a:solidFill>
                <a:srgbClr val="324889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69123-3C9F-0CD6-20ED-F2AFB15B1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496"/>
            <a:ext cx="12192000" cy="406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CFE58-CFC9-104D-3EF6-B95B783C6CDE}"/>
              </a:ext>
            </a:extLst>
          </p:cNvPr>
          <p:cNvSpPr txBox="1">
            <a:spLocks/>
          </p:cNvSpPr>
          <p:nvPr/>
        </p:nvSpPr>
        <p:spPr>
          <a:xfrm>
            <a:off x="11213083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0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364E9C-2DCC-2613-0C38-D3EB0F9F7A66}"/>
              </a:ext>
            </a:extLst>
          </p:cNvPr>
          <p:cNvSpPr/>
          <p:nvPr/>
        </p:nvSpPr>
        <p:spPr>
          <a:xfrm>
            <a:off x="0" y="0"/>
            <a:ext cx="12192000" cy="6150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18A89-747C-2590-3D5C-1B918CA5F8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112775" y="-440717"/>
            <a:ext cx="7973961" cy="77394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21816-FE38-512B-3359-850979BD324E}"/>
              </a:ext>
            </a:extLst>
          </p:cNvPr>
          <p:cNvSpPr txBox="1">
            <a:spLocks/>
          </p:cNvSpPr>
          <p:nvPr/>
        </p:nvSpPr>
        <p:spPr>
          <a:xfrm>
            <a:off x="11213083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84F96-3C45-BE5A-C9DA-A293E4B9D9B2}"/>
              </a:ext>
            </a:extLst>
          </p:cNvPr>
          <p:cNvSpPr txBox="1">
            <a:spLocks/>
          </p:cNvSpPr>
          <p:nvPr/>
        </p:nvSpPr>
        <p:spPr>
          <a:xfrm>
            <a:off x="412955" y="351453"/>
            <a:ext cx="4699820" cy="1288135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rgbClr val="36519E"/>
                </a:solidFill>
                <a:latin typeface="Arial Rounded MT Bold" panose="020F0704030504030204" pitchFamily="34" charset="0"/>
              </a:rPr>
              <a:t>Myths About Overdose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E311A01-7863-30F9-5917-F28D53F21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174692"/>
              </p:ext>
            </p:extLst>
          </p:nvPr>
        </p:nvGraphicFramePr>
        <p:xfrm>
          <a:off x="558654" y="1553498"/>
          <a:ext cx="9519411" cy="4188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509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364E9C-2DCC-2613-0C38-D3EB0F9F7A66}"/>
              </a:ext>
            </a:extLst>
          </p:cNvPr>
          <p:cNvSpPr/>
          <p:nvPr/>
        </p:nvSpPr>
        <p:spPr>
          <a:xfrm>
            <a:off x="0" y="0"/>
            <a:ext cx="12192000" cy="6150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18A89-747C-2590-3D5C-1B918CA5F8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112775" y="-440717"/>
            <a:ext cx="7973961" cy="77394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21816-FE38-512B-3359-850979BD324E}"/>
              </a:ext>
            </a:extLst>
          </p:cNvPr>
          <p:cNvSpPr txBox="1">
            <a:spLocks/>
          </p:cNvSpPr>
          <p:nvPr/>
        </p:nvSpPr>
        <p:spPr>
          <a:xfrm>
            <a:off x="11213083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84F96-3C45-BE5A-C9DA-A293E4B9D9B2}"/>
              </a:ext>
            </a:extLst>
          </p:cNvPr>
          <p:cNvSpPr txBox="1">
            <a:spLocks/>
          </p:cNvSpPr>
          <p:nvPr/>
        </p:nvSpPr>
        <p:spPr>
          <a:xfrm>
            <a:off x="412955" y="351453"/>
            <a:ext cx="4699820" cy="1288135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>
                <a:solidFill>
                  <a:srgbClr val="36519E"/>
                </a:solidFill>
                <a:latin typeface="Arial Rounded MT Bold" panose="020F0704030504030204" pitchFamily="34" charset="0"/>
              </a:rPr>
              <a:t>Myths About Overdose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E311A01-7863-30F9-5917-F28D53F21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423393"/>
              </p:ext>
            </p:extLst>
          </p:nvPr>
        </p:nvGraphicFramePr>
        <p:xfrm>
          <a:off x="558654" y="1553498"/>
          <a:ext cx="9519411" cy="4188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2347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364E9C-2DCC-2613-0C38-D3EB0F9F7A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76B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DCC18A89-747C-2590-3D5C-1B918CA5F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204"/>
            <a:ext cx="11581012" cy="646736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21816-FE38-512B-3359-850979BD324E}"/>
              </a:ext>
            </a:extLst>
          </p:cNvPr>
          <p:cNvSpPr txBox="1">
            <a:spLocks/>
          </p:cNvSpPr>
          <p:nvPr/>
        </p:nvSpPr>
        <p:spPr>
          <a:xfrm>
            <a:off x="11213083" y="6432805"/>
            <a:ext cx="367929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BCD0DE-7453-7243-B246-5D1870A5E4F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305B8-06D6-34B4-FE05-B7598F2FFA93}"/>
              </a:ext>
            </a:extLst>
          </p:cNvPr>
          <p:cNvSpPr txBox="1"/>
          <p:nvPr/>
        </p:nvSpPr>
        <p:spPr>
          <a:xfrm>
            <a:off x="798662" y="461591"/>
            <a:ext cx="561196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Recognizing an Opioid Overdose</a:t>
            </a:r>
          </a:p>
        </p:txBody>
      </p:sp>
      <p:pic>
        <p:nvPicPr>
          <p:cNvPr id="10" name="Picture 9" descr="A close-up of a card">
            <a:extLst>
              <a:ext uri="{FF2B5EF4-FFF2-40B4-BE49-F238E27FC236}">
                <a16:creationId xmlns:a16="http://schemas.microsoft.com/office/drawing/2014/main" id="{DEAFE049-F32F-5760-580A-1D780DADE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73" y="1655710"/>
            <a:ext cx="10594674" cy="444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5316"/>
      </p:ext>
    </p:extLst>
  </p:cSld>
  <p:clrMapOvr>
    <a:masterClrMapping/>
  </p:clrMapOvr>
</p:sld>
</file>

<file path=ppt/theme/theme1.xml><?xml version="1.0" encoding="utf-8"?>
<a:theme xmlns:a="http://schemas.openxmlformats.org/drawingml/2006/main" name="BASE P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ANMI_2024_Template (002).potx  -  Read-Only" id="{5309DB0E-3861-451D-998E-D736D8933CF9}" vid="{FB0DB3B8-20F3-455D-AA9B-F619FD9D92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RANMI_2024_Template (002)</Template>
  <TotalTime>402</TotalTime>
  <Words>831</Words>
  <Application>Microsoft Office PowerPoint</Application>
  <PresentationFormat>Widescreen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Rounded MT Bold</vt:lpstr>
      <vt:lpstr>Gadugi</vt:lpstr>
      <vt:lpstr>Wingdings</vt:lpstr>
      <vt:lpstr>BASE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to Administering Narcan</vt:lpstr>
      <vt:lpstr>PowerPoint Presentation</vt:lpstr>
      <vt:lpstr>PowerPoint Presentation</vt:lpstr>
      <vt:lpstr>PowerPoint Presentation</vt:lpstr>
      <vt:lpstr>PowerPoint Presentation</vt:lpstr>
      <vt:lpstr>Key Takeaways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Allison Herrst</dc:creator>
  <cp:lastModifiedBy>Allison Herrst</cp:lastModifiedBy>
  <cp:revision>2</cp:revision>
  <dcterms:created xsi:type="dcterms:W3CDTF">2024-10-23T19:15:04Z</dcterms:created>
  <dcterms:modified xsi:type="dcterms:W3CDTF">2025-08-21T22:23:11Z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2a83da0-f157-4d70-95de-d0cdce8d816b_Enabled">
    <vt:lpwstr>true</vt:lpwstr>
  </property>
  <property fmtid="{D5CDD505-2E9C-101B-9397-08002B2CF9AE}" pid="3" name="MSIP_Label_42a83da0-f157-4d70-95de-d0cdce8d816b_SetDate">
    <vt:lpwstr>2024-10-23T20:43:15Z</vt:lpwstr>
  </property>
  <property fmtid="{D5CDD505-2E9C-101B-9397-08002B2CF9AE}" pid="4" name="MSIP_Label_42a83da0-f157-4d70-95de-d0cdce8d816b_Method">
    <vt:lpwstr>Standard</vt:lpwstr>
  </property>
  <property fmtid="{D5CDD505-2E9C-101B-9397-08002B2CF9AE}" pid="5" name="MSIP_Label_42a83da0-f157-4d70-95de-d0cdce8d816b_Name">
    <vt:lpwstr>Marco Policy - Private Information</vt:lpwstr>
  </property>
  <property fmtid="{D5CDD505-2E9C-101B-9397-08002B2CF9AE}" pid="6" name="MSIP_Label_42a83da0-f157-4d70-95de-d0cdce8d816b_SiteId">
    <vt:lpwstr>0ec1d38b-0ba6-40b4-b676-034be06a9dea</vt:lpwstr>
  </property>
  <property fmtid="{D5CDD505-2E9C-101B-9397-08002B2CF9AE}" pid="7" name="MSIP_Label_42a83da0-f157-4d70-95de-d0cdce8d816b_ActionId">
    <vt:lpwstr>49d3fcb4-2c18-4937-9e0b-dc257bb0605a</vt:lpwstr>
  </property>
  <property fmtid="{D5CDD505-2E9C-101B-9397-08002B2CF9AE}" pid="8" name="MSIP_Label_42a83da0-f157-4d70-95de-d0cdce8d816b_ContentBits">
    <vt:lpwstr>0</vt:lpwstr>
  </property>
</Properties>
</file>